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277" r:id="rId9"/>
    <p:sldId id="426" r:id="rId10"/>
    <p:sldId id="280" r:id="rId11"/>
    <p:sldId id="281" r:id="rId12"/>
    <p:sldId id="417" r:id="rId13"/>
    <p:sldId id="431" r:id="rId14"/>
    <p:sldId id="438" r:id="rId15"/>
    <p:sldId id="443" r:id="rId16"/>
    <p:sldId id="407" r:id="rId17"/>
    <p:sldId id="288" r:id="rId18"/>
    <p:sldId id="300" r:id="rId19"/>
    <p:sldId id="440" r:id="rId20"/>
    <p:sldId id="448" r:id="rId21"/>
    <p:sldId id="424" r:id="rId22"/>
    <p:sldId id="4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03" d="100"/>
          <a:sy n="10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01788" y="876693"/>
            <a:ext cx="96564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29 ENERO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AE72B-F938-4EE1-8CD3-6AB4F65D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60" y="876619"/>
            <a:ext cx="7260480" cy="54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BB3246-FE8A-4797-95F2-5E233A13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0" y="1460793"/>
            <a:ext cx="5704511" cy="42290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A2AD3A-9F55-4E60-A6D5-1F978376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20" y="1394489"/>
            <a:ext cx="5848246" cy="43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4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29 ENERO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F1DE5C-C7D2-4989-AD09-BFC66FFF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3" y="612910"/>
            <a:ext cx="10726418" cy="53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0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22 ENERO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84BF9E-321F-4B7F-BA31-81073E20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24" y="612910"/>
            <a:ext cx="10858816" cy="54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D5AEE0-E5A2-4951-9933-DAB6FFC7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5" y="822484"/>
            <a:ext cx="9392594" cy="55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 &amp; UTI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DEJÓ DE BAJAR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¿SUBIENDO?, Parece que </a:t>
            </a:r>
            <a:r>
              <a:rPr lang="en-US" sz="2800" b="1" dirty="0" err="1">
                <a:solidFill>
                  <a:srgbClr val="FF0000"/>
                </a:solidFill>
              </a:rPr>
              <a:t>si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Y SUBIENDO EN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8FCF86-BB20-4C40-B1F4-77FB2773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687251"/>
            <a:ext cx="7933333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9281C5-5906-1840-99AA-1E1395172441}"/>
              </a:ext>
            </a:extLst>
          </p:cNvPr>
          <p:cNvSpPr/>
          <p:nvPr/>
        </p:nvSpPr>
        <p:spPr>
          <a:xfrm>
            <a:off x="7590970" y="1560751"/>
            <a:ext cx="4224230" cy="2967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3A3FA-05C8-EF45-83BB-094F2EFCDBDD}"/>
              </a:ext>
            </a:extLst>
          </p:cNvPr>
          <p:cNvSpPr txBox="1"/>
          <p:nvPr/>
        </p:nvSpPr>
        <p:spPr>
          <a:xfrm>
            <a:off x="7792086" y="1560752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71080BC-4795-C849-91F3-55AE396C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84722"/>
              </p:ext>
            </p:extLst>
          </p:nvPr>
        </p:nvGraphicFramePr>
        <p:xfrm>
          <a:off x="7792086" y="2352664"/>
          <a:ext cx="4211082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512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Ninguna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837 mil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3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de 2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276 mil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Primaria </a:t>
                      </a:r>
                      <a:r>
                        <a:rPr lang="en-US" dirty="0" err="1"/>
                        <a:t>completa</a:t>
                      </a:r>
                      <a:endParaRPr lang="en-US" dirty="0"/>
                    </a:p>
                    <a:p>
                      <a:r>
                        <a:rPr lang="en-US" dirty="0"/>
                        <a:t>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2,2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Dosis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8DF94937-B63F-4439-8053-6DC12870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6" y="865117"/>
            <a:ext cx="7092018" cy="52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22D956-6F21-4D95-8F4D-48EFC31FF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/>
          <a:stretch/>
        </p:blipFill>
        <p:spPr>
          <a:xfrm>
            <a:off x="2032611" y="923731"/>
            <a:ext cx="7328141" cy="54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992765" y="14755"/>
            <a:ext cx="84580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vs camas UCI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3A01D-479D-4D7C-8643-139119A5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14" y="765810"/>
            <a:ext cx="9131706" cy="55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26D04-5DF2-4D4B-B6F1-4ED1ED7F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05" y="760878"/>
            <a:ext cx="7869025" cy="5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0C314-3BD3-7744-B056-780577F4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7009"/>
            <a:ext cx="6462647" cy="475923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9524813">
            <a:off x="4841539" y="2981178"/>
            <a:ext cx="899907" cy="726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C2ADEE-7CA2-4A2D-BAC1-04D6FA0B6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469"/>
            <a:ext cx="6082606" cy="4544313"/>
          </a:xfrm>
          <a:prstGeom prst="rect">
            <a:avLst/>
          </a:prstGeom>
        </p:spPr>
      </p:pic>
      <p:sp>
        <p:nvSpPr>
          <p:cNvPr id="9" name="Oval 14">
            <a:extLst>
              <a:ext uri="{FF2B5EF4-FFF2-40B4-BE49-F238E27FC236}">
                <a16:creationId xmlns:a16="http://schemas.microsoft.com/office/drawing/2014/main" id="{C12E6ADE-07FE-400C-BE5F-A41810FE4473}"/>
              </a:ext>
            </a:extLst>
          </p:cNvPr>
          <p:cNvSpPr/>
          <p:nvPr/>
        </p:nvSpPr>
        <p:spPr>
          <a:xfrm>
            <a:off x="10147795" y="2709966"/>
            <a:ext cx="1574605" cy="875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33C325-6428-4568-8D66-FE6439D0584E}"/>
              </a:ext>
            </a:extLst>
          </p:cNvPr>
          <p:cNvSpPr/>
          <p:nvPr/>
        </p:nvSpPr>
        <p:spPr>
          <a:xfrm>
            <a:off x="11505732" y="2655906"/>
            <a:ext cx="686267" cy="5407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137</a:t>
            </a:r>
            <a:endParaRPr lang="es-CL" sz="11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A90F42-53BC-4533-97A0-3ADFCD7F0D59}"/>
              </a:ext>
            </a:extLst>
          </p:cNvPr>
          <p:cNvCxnSpPr/>
          <p:nvPr/>
        </p:nvCxnSpPr>
        <p:spPr>
          <a:xfrm>
            <a:off x="11607370" y="1836863"/>
            <a:ext cx="115030" cy="66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2CA961-A497-4C98-B1C0-DF138862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451639"/>
            <a:ext cx="5725243" cy="42400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74C127-DB94-4A11-85C5-6B98C0DA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8" y="1293019"/>
            <a:ext cx="5988042" cy="4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105200</TotalTime>
  <Words>336</Words>
  <Application>Microsoft Office PowerPoint</Application>
  <PresentationFormat>Panorámica</PresentationFormat>
  <Paragraphs>72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Adobe Heiti Std R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Aparicio Schonherr Marco (GMAG)</cp:lastModifiedBy>
  <cp:revision>355</cp:revision>
  <dcterms:created xsi:type="dcterms:W3CDTF">2021-01-30T18:55:16Z</dcterms:created>
  <dcterms:modified xsi:type="dcterms:W3CDTF">2022-01-30T23:25:33Z</dcterms:modified>
</cp:coreProperties>
</file>