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452" r:id="rId9"/>
    <p:sldId id="277" r:id="rId10"/>
    <p:sldId id="449" r:id="rId11"/>
    <p:sldId id="426" r:id="rId12"/>
    <p:sldId id="280" r:id="rId13"/>
    <p:sldId id="281" r:id="rId14"/>
    <p:sldId id="417" r:id="rId15"/>
    <p:sldId id="431" r:id="rId16"/>
    <p:sldId id="438" r:id="rId17"/>
    <p:sldId id="450" r:id="rId18"/>
    <p:sldId id="407" r:id="rId19"/>
    <p:sldId id="288" r:id="rId20"/>
    <p:sldId id="300" r:id="rId21"/>
    <p:sldId id="440" r:id="rId22"/>
    <p:sldId id="451" r:id="rId23"/>
    <p:sldId id="424" r:id="rId24"/>
    <p:sldId id="43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88" d="100"/>
          <a:sy n="88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035077" y="876693"/>
            <a:ext cx="99899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5 FEBRERO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FD677-1C26-514B-A1C0-086BE0C7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712975"/>
            <a:ext cx="75819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15EC3-5A04-854D-A93B-C3179B5A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05" y="1408097"/>
            <a:ext cx="6068989" cy="4591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8D09-B8FE-3245-A9F9-D58D92FA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052" y="1451639"/>
            <a:ext cx="6054948" cy="45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21F15-B73C-5642-A1FA-471E7879C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539750"/>
            <a:ext cx="77089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F6B35-5354-6A45-BF9B-A6576642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3" y="1498415"/>
            <a:ext cx="5889259" cy="4426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A986E-D0FB-414F-B2CA-34F907AB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800" y="1498415"/>
            <a:ext cx="5925200" cy="44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42846" y="28135"/>
            <a:ext cx="650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5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B14D3-33DF-1C44-9536-49E84528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104900"/>
            <a:ext cx="9283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42846" y="28135"/>
            <a:ext cx="650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5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03D30-2AF7-EF42-90EB-D214F448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7" y="797218"/>
            <a:ext cx="10291066" cy="51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14D6960-628B-CB4F-8C98-369431EA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09" y="753874"/>
            <a:ext cx="9755380" cy="56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446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UCI, UTI,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Básica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Media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endParaRPr lang="en-US" sz="2800" b="1" dirty="0">
              <a:solidFill>
                <a:srgbClr val="00417C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 EN CASI TODAS LAS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DECB9-8BEA-454B-9323-ACFA4100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711200"/>
            <a:ext cx="7975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DECB9-8BEA-454B-9323-ACFA4100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" y="569387"/>
            <a:ext cx="7975600" cy="543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278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8752"/>
              </p:ext>
            </p:extLst>
          </p:nvPr>
        </p:nvGraphicFramePr>
        <p:xfrm>
          <a:off x="7980918" y="2367178"/>
          <a:ext cx="4282139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&gt;2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+ 4ª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&gt;12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07B-1661-6B4D-AE74-C49A8FC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B6FDC5-1F58-9D4D-88B2-24D67F87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72" y="900644"/>
            <a:ext cx="7731654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62910" y="14754"/>
            <a:ext cx="885896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 </a:t>
            </a:r>
            <a:r>
              <a:rPr lang="en-US" sz="3200" dirty="0" err="1"/>
              <a:t>Básica</a:t>
            </a:r>
            <a:r>
              <a:rPr lang="en-US" sz="3200" dirty="0"/>
              <a:t> &amp; Media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B6BDD-085B-6141-8E03-08517447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04" y="599529"/>
            <a:ext cx="9329286" cy="57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CFA25-559B-B541-A3CB-FEFC2B64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55" y="584775"/>
            <a:ext cx="7706890" cy="58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9E945-6ECE-7A4B-8F02-5D549093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457" y="954107"/>
            <a:ext cx="7199086" cy="5399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20982133">
            <a:off x="6595695" y="2983396"/>
            <a:ext cx="1667622" cy="10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9E945-6ECE-7A4B-8F02-5D549093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457" y="954107"/>
            <a:ext cx="7199086" cy="5399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7989277">
            <a:off x="6887533" y="2315162"/>
            <a:ext cx="2536977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105205</TotalTime>
  <Words>408</Words>
  <Application>Microsoft Macintosh PowerPoint</Application>
  <PresentationFormat>Widescreen</PresentationFormat>
  <Paragraphs>79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353</cp:revision>
  <dcterms:created xsi:type="dcterms:W3CDTF">2021-01-30T18:55:16Z</dcterms:created>
  <dcterms:modified xsi:type="dcterms:W3CDTF">2022-02-05T16:51:55Z</dcterms:modified>
</cp:coreProperties>
</file>