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6" r:id="rId2"/>
    <p:sldId id="276" r:id="rId3"/>
    <p:sldId id="381" r:id="rId4"/>
    <p:sldId id="275" r:id="rId5"/>
    <p:sldId id="380" r:id="rId6"/>
    <p:sldId id="432" r:id="rId7"/>
    <p:sldId id="452" r:id="rId8"/>
    <p:sldId id="277" r:id="rId9"/>
    <p:sldId id="449" r:id="rId10"/>
    <p:sldId id="458" r:id="rId11"/>
    <p:sldId id="459" r:id="rId12"/>
    <p:sldId id="460" r:id="rId13"/>
    <p:sldId id="426" r:id="rId14"/>
    <p:sldId id="280" r:id="rId15"/>
    <p:sldId id="281" r:id="rId16"/>
    <p:sldId id="417" r:id="rId17"/>
    <p:sldId id="431" r:id="rId18"/>
    <p:sldId id="438" r:id="rId19"/>
    <p:sldId id="457" r:id="rId20"/>
    <p:sldId id="407" r:id="rId21"/>
    <p:sldId id="288" r:id="rId22"/>
    <p:sldId id="300" r:id="rId23"/>
    <p:sldId id="451" r:id="rId24"/>
    <p:sldId id="42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102"/>
    <a:srgbClr val="FE0000"/>
    <a:srgbClr val="0802F6"/>
    <a:srgbClr val="3030FE"/>
    <a:srgbClr val="6EBE48"/>
    <a:srgbClr val="ECF850"/>
    <a:srgbClr val="FC6321"/>
    <a:srgbClr val="E2140C"/>
    <a:srgbClr val="00417C"/>
    <a:srgbClr val="037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63"/>
    <p:restoredTop sz="94613"/>
  </p:normalViewPr>
  <p:slideViewPr>
    <p:cSldViewPr snapToGrid="0" snapToObjects="1">
      <p:cViewPr varScale="1">
        <p:scale>
          <a:sx n="58" d="100"/>
          <a:sy n="58" d="100"/>
        </p:scale>
        <p:origin x="22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084804" y="876693"/>
            <a:ext cx="989046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19 MARZO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6CFA87-D58F-224D-9F2D-710F3EAE4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568"/>
          <a:stretch/>
        </p:blipFill>
        <p:spPr>
          <a:xfrm>
            <a:off x="545383" y="1067704"/>
            <a:ext cx="11067100" cy="4833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259B1F-30A8-6649-A67B-5492B86DC305}"/>
              </a:ext>
            </a:extLst>
          </p:cNvPr>
          <p:cNvSpPr txBox="1"/>
          <p:nvPr/>
        </p:nvSpPr>
        <p:spPr>
          <a:xfrm>
            <a:off x="2627010" y="128200"/>
            <a:ext cx="693798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 </a:t>
            </a:r>
          </a:p>
          <a:p>
            <a:pPr algn="ctr"/>
            <a:r>
              <a:rPr lang="en-US" sz="3200" dirty="0"/>
              <a:t>POR EDAD</a:t>
            </a:r>
          </a:p>
        </p:txBody>
      </p:sp>
    </p:spTree>
    <p:extLst>
      <p:ext uri="{BB962C8B-B14F-4D97-AF65-F5344CB8AC3E}">
        <p14:creationId xmlns:p14="http://schemas.microsoft.com/office/powerpoint/2010/main" val="249945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6CFA87-D58F-224D-9F2D-710F3EAE4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4" t="49497" r="154" b="71"/>
          <a:stretch/>
        </p:blipFill>
        <p:spPr>
          <a:xfrm>
            <a:off x="545383" y="1067704"/>
            <a:ext cx="11067100" cy="4833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E75F08-50B0-C04C-9F61-12A34F657232}"/>
              </a:ext>
            </a:extLst>
          </p:cNvPr>
          <p:cNvSpPr txBox="1"/>
          <p:nvPr/>
        </p:nvSpPr>
        <p:spPr>
          <a:xfrm>
            <a:off x="2627010" y="128200"/>
            <a:ext cx="693798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 </a:t>
            </a:r>
          </a:p>
          <a:p>
            <a:pPr algn="ctr"/>
            <a:r>
              <a:rPr lang="en-US" sz="3200" dirty="0"/>
              <a:t>POR EDAD</a:t>
            </a:r>
          </a:p>
        </p:txBody>
      </p:sp>
    </p:spTree>
    <p:extLst>
      <p:ext uri="{BB962C8B-B14F-4D97-AF65-F5344CB8AC3E}">
        <p14:creationId xmlns:p14="http://schemas.microsoft.com/office/powerpoint/2010/main" val="188409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910ABB-FDAD-A646-807B-0D77968B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41" y="1190815"/>
            <a:ext cx="7979317" cy="5191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37F987-2B1D-834C-89C6-2DA8BA75B64F}"/>
              </a:ext>
            </a:extLst>
          </p:cNvPr>
          <p:cNvSpPr txBox="1"/>
          <p:nvPr/>
        </p:nvSpPr>
        <p:spPr>
          <a:xfrm>
            <a:off x="2627010" y="128200"/>
            <a:ext cx="693798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 </a:t>
            </a:r>
          </a:p>
          <a:p>
            <a:pPr algn="ctr"/>
            <a:r>
              <a:rPr lang="en-US" sz="3200" dirty="0"/>
              <a:t>5 a 14 AÑOS</a:t>
            </a:r>
          </a:p>
        </p:txBody>
      </p:sp>
    </p:spTree>
    <p:extLst>
      <p:ext uri="{BB962C8B-B14F-4D97-AF65-F5344CB8AC3E}">
        <p14:creationId xmlns:p14="http://schemas.microsoft.com/office/powerpoint/2010/main" val="366402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50994-6A0B-1E4B-AA50-BA94D6328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9" y="1512650"/>
            <a:ext cx="6134326" cy="4469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B9AC7-1E7A-ED41-AF3D-109DFB3B1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21" y="1512649"/>
            <a:ext cx="6048636" cy="44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A47EBA-1FF0-004A-98A5-9228C1D55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46100"/>
            <a:ext cx="77724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1658D-F14A-9244-A90C-6719C11AD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7" y="1686890"/>
            <a:ext cx="5861330" cy="4429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CB2B08-CB47-EA40-9B83-FB5BC7D2A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379" y="1742538"/>
            <a:ext cx="5782454" cy="42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56794" y="28135"/>
            <a:ext cx="6478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19 </a:t>
            </a:r>
            <a:r>
              <a:rPr lang="en-US" sz="3200" dirty="0" err="1"/>
              <a:t>Marzo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462F1-057B-3647-9618-9C32A70D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6" y="489653"/>
            <a:ext cx="11263971" cy="56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308282" y="28135"/>
            <a:ext cx="757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REDUCIENDO POSITIVIDAD – 19 </a:t>
            </a:r>
            <a:r>
              <a:rPr lang="en-US" sz="3200" dirty="0" err="1"/>
              <a:t>Marzo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35706-287D-A547-BB07-3E72BF03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9750"/>
            <a:ext cx="114300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6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8" name="Picture 7" descr="Chart, background pattern&#10;&#10;Description automatically generated">
            <a:extLst>
              <a:ext uri="{FF2B5EF4-FFF2-40B4-BE49-F238E27FC236}">
                <a16:creationId xmlns:a16="http://schemas.microsoft.com/office/drawing/2014/main" id="{4493C671-FDCF-FA41-90AA-E38E06B38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4" y="1080724"/>
            <a:ext cx="11009971" cy="51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BAJANDO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BAJANDO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7235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MUY ALTO EN TODAS LAS REGIONES</a:t>
            </a:r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CC606-6B05-5849-BFD5-F45BFDEF4C82}"/>
              </a:ext>
            </a:extLst>
          </p:cNvPr>
          <p:cNvSpPr/>
          <p:nvPr/>
        </p:nvSpPr>
        <p:spPr>
          <a:xfrm>
            <a:off x="7779802" y="1575265"/>
            <a:ext cx="4224230" cy="3137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02F18-A342-DE45-8808-8BF22A4A9C03}"/>
              </a:ext>
            </a:extLst>
          </p:cNvPr>
          <p:cNvSpPr txBox="1"/>
          <p:nvPr/>
        </p:nvSpPr>
        <p:spPr>
          <a:xfrm>
            <a:off x="10425032" y="400952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07165-419C-004E-BEB8-2A0CB9DD64FF}"/>
              </a:ext>
            </a:extLst>
          </p:cNvPr>
          <p:cNvSpPr txBox="1"/>
          <p:nvPr/>
        </p:nvSpPr>
        <p:spPr>
          <a:xfrm>
            <a:off x="8605347" y="1560751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18 o </a:t>
            </a:r>
            <a:r>
              <a:rPr lang="en-US" sz="3200" dirty="0" err="1"/>
              <a:t>más</a:t>
            </a:r>
            <a:r>
              <a:rPr lang="en-US" sz="3200" dirty="0"/>
              <a:t> </a:t>
            </a:r>
            <a:r>
              <a:rPr lang="en-US" sz="3200" dirty="0" err="1"/>
              <a:t>años</a:t>
            </a:r>
            <a:endParaRPr lang="en-US" sz="3200" dirty="0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4BA4A394-CE52-0C46-8327-FB25FE62D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405789"/>
              </p:ext>
            </p:extLst>
          </p:nvPr>
        </p:nvGraphicFramePr>
        <p:xfrm>
          <a:off x="7802502" y="2367178"/>
          <a:ext cx="4282139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8569">
                  <a:extLst>
                    <a:ext uri="{9D8B030D-6E8A-4147-A177-3AD203B41FA5}">
                      <a16:colId xmlns:a16="http://schemas.microsoft.com/office/drawing/2014/main" val="1868078128"/>
                    </a:ext>
                  </a:extLst>
                </a:gridCol>
                <a:gridCol w="2273570">
                  <a:extLst>
                    <a:ext uri="{9D8B030D-6E8A-4147-A177-3AD203B41FA5}">
                      <a16:colId xmlns:a16="http://schemas.microsoft.com/office/drawing/2014/main" val="143286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no </a:t>
                      </a:r>
                      <a:r>
                        <a:rPr lang="en-US" dirty="0" err="1"/>
                        <a:t>completo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≈ 1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millón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1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sin </a:t>
                      </a:r>
                      <a:r>
                        <a:rPr lang="en-US" dirty="0" err="1"/>
                        <a:t>refuerzo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≈ 1,75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0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Refuerzo</a:t>
                      </a:r>
                      <a:r>
                        <a:rPr lang="en-US" dirty="0"/>
                        <a:t> o 4ª </a:t>
                      </a:r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12,47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4ª </a:t>
                      </a:r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1,67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5764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F55B590-0A75-974E-9C28-38253E5FC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56" y="914632"/>
            <a:ext cx="7212020" cy="52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337A5C-78AE-A343-A56E-B3FF17FD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170" y="1068836"/>
            <a:ext cx="7685657" cy="55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052" y="0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B64333-AAF0-BF42-ADF6-0527A503C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596900"/>
            <a:ext cx="79375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20934D-C30F-6841-AA12-280C29CE5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082" y="973548"/>
            <a:ext cx="7368784" cy="5444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306AF2-8A6E-BB46-8489-B8923B026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50" y="959711"/>
            <a:ext cx="4127732" cy="3104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473383">
            <a:off x="8684104" y="1087382"/>
            <a:ext cx="1799492" cy="9562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9E3C73-8786-D940-A49A-F96451DA0724}"/>
              </a:ext>
            </a:extLst>
          </p:cNvPr>
          <p:cNvSpPr/>
          <p:nvPr/>
        </p:nvSpPr>
        <p:spPr>
          <a:xfrm rot="848574">
            <a:off x="3054131" y="1062142"/>
            <a:ext cx="1312904" cy="54075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1B4933-BA1A-2A45-91D8-3D568C3F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712" y="1034196"/>
            <a:ext cx="7083038" cy="52332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2879744">
            <a:off x="7349093" y="1534839"/>
            <a:ext cx="2180181" cy="10464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4C4A9E-BE9F-1C4C-9B0E-EA196D3A3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0" y="712975"/>
            <a:ext cx="7823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117031</TotalTime>
  <Words>399</Words>
  <Application>Microsoft Macintosh PowerPoint</Application>
  <PresentationFormat>Widescreen</PresentationFormat>
  <Paragraphs>85</Paragraphs>
  <Slides>24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379</cp:revision>
  <dcterms:created xsi:type="dcterms:W3CDTF">2021-01-30T18:55:16Z</dcterms:created>
  <dcterms:modified xsi:type="dcterms:W3CDTF">2022-03-19T20:08:24Z</dcterms:modified>
</cp:coreProperties>
</file>