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392" r:id="rId10"/>
    <p:sldId id="280" r:id="rId11"/>
    <p:sldId id="281" r:id="rId12"/>
    <p:sldId id="388" r:id="rId13"/>
    <p:sldId id="282" r:id="rId14"/>
    <p:sldId id="410" r:id="rId15"/>
    <p:sldId id="407" r:id="rId16"/>
    <p:sldId id="300" r:id="rId17"/>
    <p:sldId id="401" r:id="rId18"/>
    <p:sldId id="288" r:id="rId19"/>
    <p:sldId id="4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374D9"/>
    <a:srgbClr val="046FC0"/>
    <a:srgbClr val="014B8E"/>
    <a:srgbClr val="002A51"/>
    <a:srgbClr val="0074D9"/>
    <a:srgbClr val="FF8700"/>
    <a:srgbClr val="F24754"/>
    <a:srgbClr val="3F7BAA"/>
    <a:srgbClr val="43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>
        <p:scale>
          <a:sx n="109" d="100"/>
          <a:sy n="109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704149" y="876693"/>
            <a:ext cx="106517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6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396FC-770A-4947-A0B5-FDF7454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17" y="727551"/>
            <a:ext cx="7354429" cy="58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5EB7E-8BA0-9F4C-9177-D2EF3EBD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4487"/>
            <a:ext cx="6112473" cy="487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6B83C-B140-7544-97EC-51C46AB7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24" y="1422215"/>
            <a:ext cx="6114894" cy="48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56597-68BE-884E-A750-4B288515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52" y="781050"/>
            <a:ext cx="9643696" cy="56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642F835-F535-FE48-A1D5-67C17525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02" y="758034"/>
            <a:ext cx="10113396" cy="56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4 de </a:t>
            </a:r>
            <a:r>
              <a:rPr lang="en-US" sz="3100" dirty="0" err="1"/>
              <a:t>Noviembre</a:t>
            </a:r>
            <a:r>
              <a:rPr lang="en-US" sz="31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0BCD0-E91B-484D-BD7B-91BE47E4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3" y="715596"/>
            <a:ext cx="11651677" cy="54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024DE-4F02-4F48-931F-AEB5C5D0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"/>
          <a:stretch/>
        </p:blipFill>
        <p:spPr>
          <a:xfrm>
            <a:off x="2579620" y="926123"/>
            <a:ext cx="7032757" cy="55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5B5D5-6E01-624F-B44E-FAD02451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28" y="650763"/>
            <a:ext cx="8978744" cy="57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51AC7-3444-0446-BA55-25396033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29" y="573756"/>
            <a:ext cx="7486141" cy="58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A76C0-5ECF-3644-A1FA-2F2C3AC5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96" y="1725679"/>
            <a:ext cx="5782304" cy="4728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05143-7E16-9544-99DC-061F7BDE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" y="1725679"/>
            <a:ext cx="5959542" cy="4876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9829228">
            <a:off x="4569383" y="4290621"/>
            <a:ext cx="1557992" cy="853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5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30 OCTUBRE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</a:t>
            </a:r>
            <a:r>
              <a:rPr lang="en-US" b="1" strike="sngStrike" dirty="0"/>
              <a:t>SABADO 6 NOVIEMBRE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8971302">
            <a:off x="9722980" y="3828657"/>
            <a:ext cx="1539773" cy="957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79FAB-0E25-AC48-B38C-CC310D1CD593}"/>
              </a:ext>
            </a:extLst>
          </p:cNvPr>
          <p:cNvSpPr txBox="1"/>
          <p:nvPr/>
        </p:nvSpPr>
        <p:spPr>
          <a:xfrm>
            <a:off x="9605738" y="13686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VIERNES 5 NOVIEMBRE</a:t>
            </a:r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6AE27-0A87-9C43-8D2C-1DF5FCF3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2" y="1557569"/>
            <a:ext cx="5980055" cy="4867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E3723E-6CC0-8244-B73E-BB6B8D7D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371599"/>
            <a:ext cx="6282190" cy="5053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703303" y="49366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34148" y="5094524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6142-6A18-F544-A752-D44692CD48D9}"/>
              </a:ext>
            </a:extLst>
          </p:cNvPr>
          <p:cNvCxnSpPr>
            <a:cxnSpLocks/>
          </p:cNvCxnSpPr>
          <p:nvPr/>
        </p:nvCxnSpPr>
        <p:spPr>
          <a:xfrm>
            <a:off x="934148" y="1929294"/>
            <a:ext cx="48588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62353</TotalTime>
  <Words>279</Words>
  <Application>Microsoft Macintosh PowerPoint</Application>
  <PresentationFormat>Widescreen</PresentationFormat>
  <Paragraphs>60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314</cp:revision>
  <dcterms:created xsi:type="dcterms:W3CDTF">2021-01-30T18:55:16Z</dcterms:created>
  <dcterms:modified xsi:type="dcterms:W3CDTF">2021-11-06T16:45:55Z</dcterms:modified>
</cp:coreProperties>
</file>