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6" r:id="rId2"/>
    <p:sldId id="276" r:id="rId3"/>
    <p:sldId id="381" r:id="rId4"/>
    <p:sldId id="383" r:id="rId5"/>
    <p:sldId id="275" r:id="rId6"/>
    <p:sldId id="380" r:id="rId7"/>
    <p:sldId id="384" r:id="rId8"/>
    <p:sldId id="277" r:id="rId9"/>
    <p:sldId id="392" r:id="rId10"/>
    <p:sldId id="280" r:id="rId11"/>
    <p:sldId id="281" r:id="rId12"/>
    <p:sldId id="388" r:id="rId13"/>
    <p:sldId id="414" r:id="rId14"/>
    <p:sldId id="415" r:id="rId15"/>
    <p:sldId id="407" r:id="rId16"/>
    <p:sldId id="288" r:id="rId17"/>
    <p:sldId id="300" r:id="rId18"/>
    <p:sldId id="4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E48"/>
    <a:srgbClr val="ECF850"/>
    <a:srgbClr val="FC6321"/>
    <a:srgbClr val="E2140C"/>
    <a:srgbClr val="00417C"/>
    <a:srgbClr val="0374D9"/>
    <a:srgbClr val="046FC0"/>
    <a:srgbClr val="014B8E"/>
    <a:srgbClr val="002A51"/>
    <a:srgbClr val="00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 snapToObjects="1">
      <p:cViewPr varScale="1">
        <p:scale>
          <a:sx n="91" d="100"/>
          <a:sy n="9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489347" y="876693"/>
            <a:ext cx="110813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20 </a:t>
            </a:r>
            <a:r>
              <a:rPr lang="en-US" sz="6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Noviembre</a:t>
            </a:r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C539C-08A2-5E49-BCDB-1EBE14202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42" y="584775"/>
            <a:ext cx="7287316" cy="58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2E19AC-C44A-B343-9CF7-F4BACAD7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95" y="1498415"/>
            <a:ext cx="6114281" cy="4901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35E7D2-4BCC-694D-A00F-1D405DA37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913" y="1498415"/>
            <a:ext cx="5981338" cy="49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419038" y="28135"/>
            <a:ext cx="735393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al 20 </a:t>
            </a:r>
            <a:r>
              <a:rPr lang="en-US" sz="3200" dirty="0" err="1"/>
              <a:t>Noviembre</a:t>
            </a:r>
            <a:r>
              <a:rPr lang="en-US" sz="3200" dirty="0"/>
              <a:t> 2021</a:t>
            </a:r>
            <a:br>
              <a:rPr lang="en-US" sz="3200" dirty="0"/>
            </a:b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Niveles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F9AD-3B72-5B47-9DD8-9B2529FE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138604"/>
            <a:ext cx="8407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2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419038" y="28135"/>
            <a:ext cx="735393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al 20 </a:t>
            </a:r>
            <a:r>
              <a:rPr lang="en-US" sz="3200" dirty="0" err="1"/>
              <a:t>Noviembre</a:t>
            </a:r>
            <a:r>
              <a:rPr lang="en-US" sz="3200" dirty="0"/>
              <a:t> 2021</a:t>
            </a:r>
            <a:br>
              <a:rPr lang="en-US" sz="3200" dirty="0"/>
            </a:b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Niveles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2C57F-C766-4245-8C99-2402EFD7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1130300"/>
            <a:ext cx="83693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9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D4E0206-4776-934A-9F5F-6FA046B3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819947"/>
            <a:ext cx="10863943" cy="56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  <a:r>
              <a:rPr lang="en-US" sz="2800" b="1" dirty="0">
                <a:solidFill>
                  <a:srgbClr val="00417C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3775759" y="408274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 al 17 de </a:t>
            </a:r>
            <a:r>
              <a:rPr lang="en-US" sz="3100" dirty="0" err="1"/>
              <a:t>Noviembre</a:t>
            </a:r>
            <a:r>
              <a:rPr lang="en-US" sz="31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A3E46-F17D-454D-BD0A-61EFD310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7" y="597725"/>
            <a:ext cx="10047533" cy="58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DCF4F-AB6F-6840-A30F-E4D432C3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08" y="1236924"/>
            <a:ext cx="6325584" cy="50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0DAC7-D592-6548-BF60-C7373711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71" y="1288733"/>
            <a:ext cx="7953257" cy="49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77776-74C7-4242-B80D-A7FB84EC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50" y="573756"/>
            <a:ext cx="7267299" cy="58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874C3-1BB3-964D-B43C-3032A141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51" y="1681928"/>
            <a:ext cx="5496955" cy="4432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289B06-F73B-7D4E-A4D2-2B36E13C2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59" y="1681928"/>
            <a:ext cx="5818001" cy="4735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452707">
            <a:off x="4414220" y="2065977"/>
            <a:ext cx="1654683" cy="8534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82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13 NOVIEMBRE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82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20 NOVIEMBRE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21176983">
            <a:off x="9801882" y="2422163"/>
            <a:ext cx="1217281" cy="8696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703303" y="4936678"/>
            <a:ext cx="4805339" cy="8697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D12E7-379E-6749-8170-5986D13C1F23}"/>
              </a:ext>
            </a:extLst>
          </p:cNvPr>
          <p:cNvCxnSpPr>
            <a:cxnSpLocks/>
          </p:cNvCxnSpPr>
          <p:nvPr/>
        </p:nvCxnSpPr>
        <p:spPr>
          <a:xfrm>
            <a:off x="1073486" y="5235201"/>
            <a:ext cx="4858839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186142-6A18-F544-A752-D44692CD48D9}"/>
              </a:ext>
            </a:extLst>
          </p:cNvPr>
          <p:cNvCxnSpPr>
            <a:cxnSpLocks/>
          </p:cNvCxnSpPr>
          <p:nvPr/>
        </p:nvCxnSpPr>
        <p:spPr>
          <a:xfrm>
            <a:off x="1046723" y="2717085"/>
            <a:ext cx="50492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EFD74E3-5EE0-1B4F-8374-ADC1BF86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1" y="1650569"/>
            <a:ext cx="5785995" cy="4580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7863F-229C-1145-A6E6-D389ED28E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610" y="1639043"/>
            <a:ext cx="5785995" cy="45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73003</TotalTime>
  <Words>296</Words>
  <Application>Microsoft Macintosh PowerPoint</Application>
  <PresentationFormat>Widescreen</PresentationFormat>
  <Paragraphs>57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325</cp:revision>
  <dcterms:created xsi:type="dcterms:W3CDTF">2021-01-30T18:55:16Z</dcterms:created>
  <dcterms:modified xsi:type="dcterms:W3CDTF">2021-11-20T23:04:29Z</dcterms:modified>
</cp:coreProperties>
</file>