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4" r:id="rId19"/>
    <p:sldId id="407" r:id="rId20"/>
    <p:sldId id="300" r:id="rId21"/>
    <p:sldId id="311" r:id="rId22"/>
    <p:sldId id="401" r:id="rId23"/>
    <p:sldId id="288" r:id="rId24"/>
    <p:sldId id="4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C0"/>
    <a:srgbClr val="014B8E"/>
    <a:srgbClr val="002A51"/>
    <a:srgbClr val="0074D9"/>
    <a:srgbClr val="FF8700"/>
    <a:srgbClr val="F24754"/>
    <a:srgbClr val="3F7BAA"/>
    <a:srgbClr val="437AAB"/>
    <a:srgbClr val="F24A53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38"/>
    <p:restoredTop sz="94655"/>
  </p:normalViewPr>
  <p:slideViewPr>
    <p:cSldViewPr snapToGrid="0" snapToObjects="1">
      <p:cViewPr varScale="1"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443692" y="876693"/>
            <a:ext cx="111726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4 SEPTIEMBRE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01B94-568C-3B44-B374-EB478361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7" y="1349617"/>
            <a:ext cx="5949948" cy="4804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31737" y="2661556"/>
            <a:ext cx="4837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5012874"/>
            <a:ext cx="4805339" cy="6411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4901F-3FAB-024E-972A-BE8DA358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9433"/>
            <a:ext cx="5949948" cy="4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8F6B8-6E6D-DB42-8EFD-E97C36D7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584775"/>
            <a:ext cx="74549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835808" y="4661631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378609" y="3624974"/>
            <a:ext cx="6075634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4B023-2A5F-3F45-BD03-5A37CAA6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1" y="1498414"/>
            <a:ext cx="5856037" cy="47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00E94-147C-BA47-A910-8898669FF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402" y="1498413"/>
            <a:ext cx="5856037" cy="47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89216-1A8C-F446-A5A9-B23FDCFE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5" y="593616"/>
            <a:ext cx="9499600" cy="589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687145" y="3491117"/>
            <a:ext cx="2111486" cy="211148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2039137" y="354001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19C25-E55F-5942-83B1-1D2B9686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5" y="781050"/>
            <a:ext cx="8921750" cy="56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57E01C-B318-7447-91DC-46884557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" y="840685"/>
            <a:ext cx="11488615" cy="54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A3AC2-77D7-E44E-963B-4529F2DE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77" y="1181100"/>
            <a:ext cx="9931400" cy="449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89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7816285" y="3429000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14B8E"/>
                </a:solidFill>
              </a:rPr>
              <a:t>(68% del total)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0" y="1179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Cobertura</a:t>
            </a:r>
            <a:r>
              <a:rPr lang="en-US" sz="3200" dirty="0"/>
              <a:t> de </a:t>
            </a:r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3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A6DC0-4481-7744-954E-A51594B7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085850"/>
            <a:ext cx="10014858" cy="50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02F22A-F3B8-6F44-B184-AC10528A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7" y="954071"/>
            <a:ext cx="6754586" cy="55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00121-35B0-3A43-B3BB-64B4CC8C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6" y="668934"/>
            <a:ext cx="9111343" cy="57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4157F-AA78-FF46-94F2-0656A75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9" y="878145"/>
            <a:ext cx="8460921" cy="55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93F96-7826-3F46-A256-880F80EC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557" y="631876"/>
            <a:ext cx="7103412" cy="57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850B7-4A19-164A-B01C-3C902258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733" y="1586635"/>
            <a:ext cx="6094497" cy="495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F2DA2-D235-5447-8944-C0FED1E9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673363"/>
            <a:ext cx="5860925" cy="4744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837761">
            <a:off x="4468283" y="4230564"/>
            <a:ext cx="1478500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28 Agosto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6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</a:t>
            </a:r>
            <a:r>
              <a:rPr lang="en-US" b="1" dirty="0" err="1"/>
              <a:t>Septiembre</a:t>
            </a:r>
            <a:endParaRPr lang="en-US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685766">
            <a:off x="9610304" y="3808636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90" y="1992268"/>
            <a:ext cx="5183018" cy="42139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EFF0C1-B47D-E847-9789-21ACF325B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1992268"/>
            <a:ext cx="5183017" cy="42981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44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28 AGOSTO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34814" y="354061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42988" y="445246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748054">
            <a:off x="3611830" y="4366567"/>
            <a:ext cx="1349125" cy="7621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559946">
            <a:off x="9266243" y="4022275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47804</TotalTime>
  <Words>435</Words>
  <Application>Microsoft Macintosh PowerPoint</Application>
  <PresentationFormat>Widescreen</PresentationFormat>
  <Paragraphs>90</Paragraphs>
  <Slides>24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286</cp:revision>
  <dcterms:created xsi:type="dcterms:W3CDTF">2021-01-30T18:55:16Z</dcterms:created>
  <dcterms:modified xsi:type="dcterms:W3CDTF">2021-09-11T17:30:02Z</dcterms:modified>
</cp:coreProperties>
</file>