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458" r:id="rId10"/>
    <p:sldId id="277" r:id="rId11"/>
    <p:sldId id="449" r:id="rId12"/>
    <p:sldId id="426" r:id="rId13"/>
    <p:sldId id="280" r:id="rId14"/>
    <p:sldId id="281" r:id="rId15"/>
    <p:sldId id="417" r:id="rId16"/>
    <p:sldId id="431" r:id="rId17"/>
    <p:sldId id="438" r:id="rId18"/>
    <p:sldId id="456" r:id="rId19"/>
    <p:sldId id="457" r:id="rId20"/>
    <p:sldId id="407" r:id="rId21"/>
    <p:sldId id="288" r:id="rId22"/>
    <p:sldId id="300" r:id="rId23"/>
    <p:sldId id="440" r:id="rId24"/>
    <p:sldId id="451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3030FE"/>
    <a:srgbClr val="6EBE48"/>
    <a:srgbClr val="ECF850"/>
    <a:srgbClr val="FC6321"/>
    <a:srgbClr val="E2140C"/>
    <a:srgbClr val="00417C"/>
    <a:srgbClr val="0374D9"/>
    <a:srgbClr val="046FC0"/>
    <a:srgbClr val="01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94655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12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1DBF1-A3D6-2E44-8865-1640E751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12" y="712975"/>
            <a:ext cx="7619575" cy="56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D2D29E-0A3F-9C49-9F26-F1442544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451639"/>
            <a:ext cx="5835004" cy="4357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115903-A965-EC48-AFF4-63C43B5F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9388"/>
            <a:ext cx="6068989" cy="45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387C9-300C-354C-9B20-725C1A34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527050"/>
            <a:ext cx="78486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06FCA-2C33-DF46-B564-67396E1A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2" y="1498415"/>
            <a:ext cx="5783767" cy="4273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A7F0C-0A2A-C242-BD3A-C269F962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44" y="1394489"/>
            <a:ext cx="5827385" cy="43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C81CD-3866-AA44-8142-0ECFDEE4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3" y="509450"/>
            <a:ext cx="11330878" cy="57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6C9C5-13D1-124B-A4A2-8B2D4F54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6" y="517732"/>
            <a:ext cx="11349928" cy="57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19E49-5D58-2A4E-B9D5-44CE6DC9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88" y="553649"/>
            <a:ext cx="11241823" cy="56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103787C-D9F4-1942-B8BA-46AB1952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64" y="840282"/>
            <a:ext cx="10225669" cy="54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MAYORÍA DE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7E3ED-D731-DC48-BA3C-A1B385C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47" y="690216"/>
            <a:ext cx="7778905" cy="56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38561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&gt; 1,9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9312EB-F89E-6B4F-9FDE-D994B5A0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9" y="914632"/>
            <a:ext cx="6939654" cy="50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DEE09-DC08-CE44-A37B-2E481F5D2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0"/>
          <a:stretch/>
        </p:blipFill>
        <p:spPr>
          <a:xfrm>
            <a:off x="2032611" y="799044"/>
            <a:ext cx="7462939" cy="55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103834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(</a:t>
            </a:r>
            <a:r>
              <a:rPr lang="en-US" sz="3200" dirty="0" err="1"/>
              <a:t>Básica</a:t>
            </a:r>
            <a:r>
              <a:rPr lang="en-US" sz="3200" dirty="0"/>
              <a:t>, Media, UTI, UCI)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BE2C3-C83C-0B45-AD17-6F89D950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514350"/>
            <a:ext cx="7886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9A0DC-57E1-B045-9137-D2D82FCD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539750"/>
            <a:ext cx="77851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02C9F-4D40-7B46-990B-F35B18EC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25" y="1187638"/>
            <a:ext cx="6632661" cy="499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954107"/>
            <a:ext cx="3485662" cy="2614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745314">
            <a:off x="7767066" y="3670593"/>
            <a:ext cx="1965933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858658">
            <a:off x="2174117" y="1587436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2DBC81-A63C-7C4C-84D4-123D71E8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17" y="1187638"/>
            <a:ext cx="6632661" cy="4996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631233">
            <a:off x="6116855" y="2550224"/>
            <a:ext cx="2803279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904712" y="0"/>
            <a:ext cx="992694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por DEIS (media </a:t>
            </a:r>
            <a:r>
              <a:rPr lang="en-US" sz="3200" dirty="0" err="1"/>
              <a:t>móvil</a:t>
            </a:r>
            <a:r>
              <a:rPr lang="en-US" sz="3200" dirty="0"/>
              <a:t> 7 </a:t>
            </a:r>
            <a:r>
              <a:rPr lang="en-US" sz="3200" dirty="0" err="1"/>
              <a:t>dias</a:t>
            </a:r>
            <a:r>
              <a:rPr lang="en-US" sz="3200" dirty="0"/>
              <a:t>)</a:t>
            </a:r>
            <a:endParaRPr lang="en-US" sz="2400" dirty="0"/>
          </a:p>
          <a:p>
            <a:pPr algn="ctr"/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por </a:t>
            </a:r>
            <a:r>
              <a:rPr lang="en-US" sz="2400" b="1" dirty="0">
                <a:solidFill>
                  <a:srgbClr val="3030FE"/>
                </a:solidFill>
              </a:rPr>
              <a:t>INFLUENZA</a:t>
            </a:r>
            <a:r>
              <a:rPr lang="en-US" sz="2400" dirty="0"/>
              <a:t> y </a:t>
            </a:r>
            <a:r>
              <a:rPr lang="en-US" sz="2400" b="1" dirty="0">
                <a:solidFill>
                  <a:srgbClr val="FE0102"/>
                </a:solidFill>
              </a:rPr>
              <a:t>OMICRON</a:t>
            </a:r>
            <a:endParaRPr lang="en-US" sz="3200" b="1" dirty="0">
              <a:solidFill>
                <a:srgbClr val="FE010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CE3D6-6FAE-0844-A52D-BEF5B52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2" y="998009"/>
            <a:ext cx="8327023" cy="49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105564</TotalTime>
  <Words>469</Words>
  <Application>Microsoft Macintosh PowerPoint</Application>
  <PresentationFormat>Widescreen</PresentationFormat>
  <Paragraphs>87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362</cp:revision>
  <dcterms:created xsi:type="dcterms:W3CDTF">2021-01-30T18:55:16Z</dcterms:created>
  <dcterms:modified xsi:type="dcterms:W3CDTF">2022-02-12T20:22:04Z</dcterms:modified>
</cp:coreProperties>
</file>