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6" r:id="rId2"/>
    <p:sldId id="276" r:id="rId3"/>
    <p:sldId id="259" r:id="rId4"/>
    <p:sldId id="275" r:id="rId5"/>
    <p:sldId id="258" r:id="rId6"/>
    <p:sldId id="271" r:id="rId7"/>
    <p:sldId id="277" r:id="rId8"/>
    <p:sldId id="272" r:id="rId9"/>
    <p:sldId id="279" r:id="rId10"/>
    <p:sldId id="280" r:id="rId11"/>
    <p:sldId id="281" r:id="rId12"/>
    <p:sldId id="282" r:id="rId13"/>
    <p:sldId id="287" r:id="rId14"/>
    <p:sldId id="267" r:id="rId15"/>
    <p:sldId id="283" r:id="rId16"/>
    <p:sldId id="286" r:id="rId17"/>
    <p:sldId id="284" r:id="rId18"/>
    <p:sldId id="270" r:id="rId19"/>
    <p:sldId id="285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AAA"/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5"/>
  </p:normalViewPr>
  <p:slideViewPr>
    <p:cSldViewPr snapToGrid="0" snapToObjects="1">
      <p:cViewPr varScale="1">
        <p:scale>
          <a:sx n="136" d="100"/>
          <a:sy n="13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820265" y="876693"/>
            <a:ext cx="104195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 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27 FEBRERO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535680" y="4318"/>
            <a:ext cx="56913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56C00-5C4E-4B4D-BBDF-48518DBE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577850"/>
            <a:ext cx="7023100" cy="57023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D1AEE5-22F7-EE44-9ECD-2CFB3F711B9D}"/>
              </a:ext>
            </a:extLst>
          </p:cNvPr>
          <p:cNvCxnSpPr/>
          <p:nvPr/>
        </p:nvCxnSpPr>
        <p:spPr>
          <a:xfrm>
            <a:off x="3681984" y="4267200"/>
            <a:ext cx="55450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679E7D-23DB-6249-92D4-1653023C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781050"/>
            <a:ext cx="9080500" cy="5295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FBF88D-5991-CC49-8FCF-FF8D0107DB8E}"/>
              </a:ext>
            </a:extLst>
          </p:cNvPr>
          <p:cNvSpPr txBox="1"/>
          <p:nvPr/>
        </p:nvSpPr>
        <p:spPr>
          <a:xfrm>
            <a:off x="126581" y="0"/>
            <a:ext cx="12065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SITUACIÓN AL 27 NOVIEMBRE (3 MESES ATRÁS)</a:t>
            </a:r>
          </a:p>
        </p:txBody>
      </p:sp>
    </p:spTree>
    <p:extLst>
      <p:ext uri="{BB962C8B-B14F-4D97-AF65-F5344CB8AC3E}">
        <p14:creationId xmlns:p14="http://schemas.microsoft.com/office/powerpoint/2010/main" val="395853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49B417-92CB-1B44-83E9-6FD4FC5A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850900"/>
            <a:ext cx="8890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8CA21-DB62-764C-96A3-8C4F1C32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42" y="709930"/>
            <a:ext cx="9131300" cy="519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1133835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C4B88C-1C17-E949-9298-D416DFC1B014}"/>
              </a:ext>
            </a:extLst>
          </p:cNvPr>
          <p:cNvSpPr txBox="1"/>
          <p:nvPr/>
        </p:nvSpPr>
        <p:spPr>
          <a:xfrm>
            <a:off x="2724283" y="33989"/>
            <a:ext cx="691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INDICADORES REGIÓN METROPOLITANA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29263-B7F8-154C-AD71-2AD4D859E324}"/>
              </a:ext>
            </a:extLst>
          </p:cNvPr>
          <p:cNvSpPr txBox="1"/>
          <p:nvPr/>
        </p:nvSpPr>
        <p:spPr>
          <a:xfrm>
            <a:off x="7262899" y="658135"/>
            <a:ext cx="15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PACIENTES UCI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8086B-B7A6-8F43-A6F2-CA0A26F4B26B}"/>
              </a:ext>
            </a:extLst>
          </p:cNvPr>
          <p:cNvSpPr txBox="1"/>
          <p:nvPr/>
        </p:nvSpPr>
        <p:spPr>
          <a:xfrm>
            <a:off x="2369240" y="617162"/>
            <a:ext cx="230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FALLECIDOS CON PCR+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B9FA0-5EEC-734E-B9DC-7E0323943609}"/>
              </a:ext>
            </a:extLst>
          </p:cNvPr>
          <p:cNvSpPr txBox="1"/>
          <p:nvPr/>
        </p:nvSpPr>
        <p:spPr>
          <a:xfrm>
            <a:off x="13096386" y="490109"/>
            <a:ext cx="12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FALLECIDOS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9CABB-5894-D84D-9870-5757C5A885A9}"/>
              </a:ext>
            </a:extLst>
          </p:cNvPr>
          <p:cNvSpPr txBox="1"/>
          <p:nvPr/>
        </p:nvSpPr>
        <p:spPr>
          <a:xfrm>
            <a:off x="2826962" y="3491366"/>
            <a:ext cx="13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POSITIVIDAD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37757-A40F-FB40-BE8A-E0EA25D54119}"/>
              </a:ext>
            </a:extLst>
          </p:cNvPr>
          <p:cNvSpPr txBox="1"/>
          <p:nvPr/>
        </p:nvSpPr>
        <p:spPr>
          <a:xfrm>
            <a:off x="7541758" y="340528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INCIDENCIA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347687-37FC-4D41-937B-77881837E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9"/>
          <a:stretch/>
        </p:blipFill>
        <p:spPr>
          <a:xfrm>
            <a:off x="1865068" y="986494"/>
            <a:ext cx="3084392" cy="2504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FD3AF-2B70-884E-8111-3321B0846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0"/>
          <a:stretch/>
        </p:blipFill>
        <p:spPr>
          <a:xfrm>
            <a:off x="6352045" y="1026665"/>
            <a:ext cx="2985494" cy="24647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26789B-F85C-3B4E-8980-9D978CF0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045" y="3774619"/>
            <a:ext cx="3137285" cy="2508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86E51E-05C8-6E4C-9B6A-BEA6A21BB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068" y="3774619"/>
            <a:ext cx="3046298" cy="250871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4649C-7FB1-C04E-AB3A-5667098F684A}"/>
              </a:ext>
            </a:extLst>
          </p:cNvPr>
          <p:cNvCxnSpPr>
            <a:cxnSpLocks/>
          </p:cNvCxnSpPr>
          <p:nvPr/>
        </p:nvCxnSpPr>
        <p:spPr>
          <a:xfrm>
            <a:off x="2277390" y="4502870"/>
            <a:ext cx="250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A4C64B-2DBF-564F-B45D-7D0DDE3B41E8}"/>
              </a:ext>
            </a:extLst>
          </p:cNvPr>
          <p:cNvCxnSpPr>
            <a:cxnSpLocks/>
          </p:cNvCxnSpPr>
          <p:nvPr/>
        </p:nvCxnSpPr>
        <p:spPr>
          <a:xfrm>
            <a:off x="6882674" y="4381893"/>
            <a:ext cx="250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5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048F7D-2FDD-D04F-98E0-E27F09798EE0}"/>
              </a:ext>
            </a:extLst>
          </p:cNvPr>
          <p:cNvSpPr txBox="1"/>
          <p:nvPr/>
        </p:nvSpPr>
        <p:spPr>
          <a:xfrm>
            <a:off x="0" y="6571612"/>
            <a:ext cx="5840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Fuente de </a:t>
            </a:r>
            <a:r>
              <a:rPr lang="en-US" sz="1200" dirty="0" err="1"/>
              <a:t>datos</a:t>
            </a:r>
            <a:r>
              <a:rPr lang="en-US" sz="1200" dirty="0"/>
              <a:t>: </a:t>
            </a:r>
            <a:r>
              <a:rPr lang="en-US" sz="1200" dirty="0" err="1"/>
              <a:t>Departamento</a:t>
            </a:r>
            <a:r>
              <a:rPr lang="en-US" sz="1200" dirty="0"/>
              <a:t> de </a:t>
            </a:r>
            <a:r>
              <a:rPr lang="en-US" sz="1200" dirty="0" err="1"/>
              <a:t>Información</a:t>
            </a:r>
            <a:r>
              <a:rPr lang="en-US" sz="1200" dirty="0"/>
              <a:t> y </a:t>
            </a:r>
            <a:r>
              <a:rPr lang="en-US" sz="1200" dirty="0" err="1"/>
              <a:t>Estadística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Salud</a:t>
            </a:r>
            <a:r>
              <a:rPr lang="en-US" sz="1200" dirty="0"/>
              <a:t>, </a:t>
            </a:r>
            <a:r>
              <a:rPr lang="en-US" sz="1200" dirty="0" err="1"/>
              <a:t>Ministerio</a:t>
            </a:r>
            <a:r>
              <a:rPr lang="en-US" sz="1200" dirty="0"/>
              <a:t> de </a:t>
            </a:r>
            <a:r>
              <a:rPr lang="en-US" sz="1200" dirty="0" err="1"/>
              <a:t>Salud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10307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Viernes 26 </a:t>
            </a:r>
            <a:r>
              <a:rPr lang="en-US" sz="3200" dirty="0" err="1"/>
              <a:t>Febrero</a:t>
            </a:r>
            <a:r>
              <a:rPr lang="en-US" sz="3200" dirty="0"/>
              <a:t> de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F1CE4-7505-F546-A064-54512BAC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7" y="1480651"/>
            <a:ext cx="8255928" cy="4195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58A79-049B-0D42-A9D2-A3E113EFF51F}"/>
              </a:ext>
            </a:extLst>
          </p:cNvPr>
          <p:cNvSpPr txBox="1"/>
          <p:nvPr/>
        </p:nvSpPr>
        <p:spPr>
          <a:xfrm>
            <a:off x="5194192" y="895876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1ª DOSIS</a:t>
            </a:r>
          </a:p>
        </p:txBody>
      </p:sp>
    </p:spTree>
    <p:extLst>
      <p:ext uri="{BB962C8B-B14F-4D97-AF65-F5344CB8AC3E}">
        <p14:creationId xmlns:p14="http://schemas.microsoft.com/office/powerpoint/2010/main" val="304132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048F7D-2FDD-D04F-98E0-E27F09798EE0}"/>
              </a:ext>
            </a:extLst>
          </p:cNvPr>
          <p:cNvSpPr txBox="1"/>
          <p:nvPr/>
        </p:nvSpPr>
        <p:spPr>
          <a:xfrm>
            <a:off x="0" y="6571612"/>
            <a:ext cx="5840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Fuente de </a:t>
            </a:r>
            <a:r>
              <a:rPr lang="en-US" sz="1200" dirty="0" err="1"/>
              <a:t>datos</a:t>
            </a:r>
            <a:r>
              <a:rPr lang="en-US" sz="1200" dirty="0"/>
              <a:t>: </a:t>
            </a:r>
            <a:r>
              <a:rPr lang="en-US" sz="1200" dirty="0" err="1"/>
              <a:t>Departamento</a:t>
            </a:r>
            <a:r>
              <a:rPr lang="en-US" sz="1200" dirty="0"/>
              <a:t> de </a:t>
            </a:r>
            <a:r>
              <a:rPr lang="en-US" sz="1200" dirty="0" err="1"/>
              <a:t>Información</a:t>
            </a:r>
            <a:r>
              <a:rPr lang="en-US" sz="1200" dirty="0"/>
              <a:t> y </a:t>
            </a:r>
            <a:r>
              <a:rPr lang="en-US" sz="1200" dirty="0" err="1"/>
              <a:t>Estadística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Salud</a:t>
            </a:r>
            <a:r>
              <a:rPr lang="en-US" sz="1200" dirty="0"/>
              <a:t>, </a:t>
            </a:r>
            <a:r>
              <a:rPr lang="en-US" sz="1200" dirty="0" err="1"/>
              <a:t>Ministerio</a:t>
            </a:r>
            <a:r>
              <a:rPr lang="en-US" sz="1200" dirty="0"/>
              <a:t> de </a:t>
            </a:r>
            <a:r>
              <a:rPr lang="en-US" sz="1200" dirty="0" err="1"/>
              <a:t>Salud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10307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Viernes 26 </a:t>
            </a:r>
            <a:r>
              <a:rPr lang="en-US" sz="3200" dirty="0" err="1"/>
              <a:t>Febrero</a:t>
            </a:r>
            <a:r>
              <a:rPr lang="en-US" sz="3200" dirty="0"/>
              <a:t> de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58A79-049B-0D42-A9D2-A3E113EFF51F}"/>
              </a:ext>
            </a:extLst>
          </p:cNvPr>
          <p:cNvSpPr txBox="1"/>
          <p:nvPr/>
        </p:nvSpPr>
        <p:spPr>
          <a:xfrm>
            <a:off x="4634197" y="895876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2ª DOSIS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7133C-0503-184F-80DF-77CFB8DA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79" y="1480651"/>
            <a:ext cx="9294568" cy="45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5187440" y="131975"/>
            <a:ext cx="1871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RESUMEN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202231" y="1095081"/>
            <a:ext cx="1167351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Hospitalzaciones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UCI: </a:t>
            </a:r>
            <a:r>
              <a:rPr lang="en-US" sz="3200" b="1" dirty="0">
                <a:solidFill>
                  <a:srgbClr val="FF0000"/>
                </a:solidFill>
              </a:rPr>
              <a:t>ALTO Y SUBIENDO</a:t>
            </a:r>
          </a:p>
          <a:p>
            <a:endParaRPr lang="en-US" sz="3200" dirty="0"/>
          </a:p>
          <a:p>
            <a:r>
              <a:rPr lang="en-US" sz="3200" dirty="0" err="1"/>
              <a:t>Fallecidos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</a:t>
            </a:r>
            <a:r>
              <a:rPr lang="en-US" sz="3200" dirty="0"/>
              <a:t> Y REDUCCIÓN LEVE (2X </a:t>
            </a:r>
            <a:r>
              <a:rPr lang="en-US" sz="3200" dirty="0" err="1"/>
              <a:t>cifras</a:t>
            </a:r>
            <a:r>
              <a:rPr lang="en-US" sz="3200" dirty="0"/>
              <a:t> de </a:t>
            </a:r>
            <a:r>
              <a:rPr lang="en-US" sz="3200" dirty="0" err="1"/>
              <a:t>Diciembre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 err="1"/>
              <a:t>Casos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SUBIENDO</a:t>
            </a:r>
          </a:p>
          <a:p>
            <a:endParaRPr lang="en-US" sz="3200" dirty="0"/>
          </a:p>
          <a:p>
            <a:r>
              <a:rPr lang="en-US" sz="3200" dirty="0" err="1"/>
              <a:t>Positividad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ALTA Y SUBIENDO</a:t>
            </a:r>
          </a:p>
          <a:p>
            <a:endParaRPr lang="en-US" sz="3200" dirty="0"/>
          </a:p>
          <a:p>
            <a:r>
              <a:rPr lang="en-US" sz="3200" dirty="0" err="1"/>
              <a:t>Vacunación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BUEN AVANCE CON </a:t>
            </a:r>
            <a:r>
              <a:rPr lang="en-US" sz="3200" b="1" u="sng" dirty="0">
                <a:solidFill>
                  <a:srgbClr val="FF0000"/>
                </a:solidFill>
              </a:rPr>
              <a:t>1ª DOSIS </a:t>
            </a:r>
            <a:r>
              <a:rPr lang="en-US" sz="3200" b="1" dirty="0">
                <a:solidFill>
                  <a:srgbClr val="FF0000"/>
                </a:solidFill>
              </a:rPr>
              <a:t>EN MAYORES </a:t>
            </a:r>
            <a:r>
              <a:rPr lang="en-US" sz="3200" b="1">
                <a:solidFill>
                  <a:srgbClr val="FF0000"/>
                </a:solidFill>
              </a:rPr>
              <a:t>DE 60 AÑOS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dirty="0"/>
          </a:p>
          <a:p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Situación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compleja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enfrentar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reincio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actividades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Marzo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231136" y="0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785FF-C3F6-9A45-B158-22047077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565150"/>
            <a:ext cx="6908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803DA-B2F3-4944-B84D-130F36F6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603250"/>
            <a:ext cx="70485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0A463F-5666-A741-AA7F-8A87EC532E2F}"/>
              </a:ext>
            </a:extLst>
          </p:cNvPr>
          <p:cNvSpPr txBox="1"/>
          <p:nvPr/>
        </p:nvSpPr>
        <p:spPr>
          <a:xfrm>
            <a:off x="8924544" y="4800883"/>
            <a:ext cx="3267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fallecidos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causa COVID19 no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confirmados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laboratorio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actualizados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13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7F2D1-F8BC-344C-8A83-124E02384BD5}"/>
              </a:ext>
            </a:extLst>
          </p:cNvPr>
          <p:cNvSpPr txBox="1"/>
          <p:nvPr/>
        </p:nvSpPr>
        <p:spPr>
          <a:xfrm>
            <a:off x="485448" y="0"/>
            <a:ext cx="116964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Total de </a:t>
            </a:r>
            <a:r>
              <a:rPr lang="en-US" sz="2400" dirty="0" err="1"/>
              <a:t>fallecidos</a:t>
            </a:r>
            <a:r>
              <a:rPr lang="en-US" sz="2400" dirty="0"/>
              <a:t> </a:t>
            </a:r>
            <a:r>
              <a:rPr lang="en-US" sz="2400" dirty="0" err="1"/>
              <a:t>semanales</a:t>
            </a:r>
            <a:r>
              <a:rPr lang="en-US" sz="2400" dirty="0"/>
              <a:t> (con y sin </a:t>
            </a:r>
            <a:r>
              <a:rPr lang="en-US" sz="2400" dirty="0" err="1"/>
              <a:t>confirmación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laboratorio</a:t>
            </a:r>
            <a:r>
              <a:rPr lang="en-US" sz="2400" dirty="0"/>
              <a:t>)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fecha</a:t>
            </a:r>
            <a:r>
              <a:rPr lang="en-US" sz="2400" dirty="0"/>
              <a:t> de </a:t>
            </a:r>
            <a:r>
              <a:rPr lang="en-US" sz="2400" dirty="0" err="1"/>
              <a:t>defunción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C54FCE-D466-E946-93B3-8D9758064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4" b="7904"/>
          <a:stretch/>
        </p:blipFill>
        <p:spPr>
          <a:xfrm>
            <a:off x="1535987" y="741724"/>
            <a:ext cx="7392292" cy="56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7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87805" y="131975"/>
            <a:ext cx="94100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INCIDENCIA (</a:t>
            </a:r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casos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x 100 mil </a:t>
            </a:r>
            <a:r>
              <a:rPr lang="en-US" sz="3200" dirty="0" err="1"/>
              <a:t>habitantes</a:t>
            </a:r>
            <a:r>
              <a:rPr lang="en-US" sz="32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7C35A-3EF3-E34D-8081-5828B883B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716750"/>
            <a:ext cx="7073900" cy="57023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8F3FD9-6C96-A94C-B0F0-922DF1B7E761}"/>
              </a:ext>
            </a:extLst>
          </p:cNvPr>
          <p:cNvCxnSpPr/>
          <p:nvPr/>
        </p:nvCxnSpPr>
        <p:spPr>
          <a:xfrm>
            <a:off x="3370900" y="4842235"/>
            <a:ext cx="55450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387037" y="192935"/>
            <a:ext cx="40334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PCR SEMANALES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FDE6D-3E10-3744-A19A-A2C96C00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84" y="777710"/>
            <a:ext cx="70866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7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283</Words>
  <Application>Microsoft Macintosh PowerPoint</Application>
  <PresentationFormat>Widescreen</PresentationFormat>
  <Paragraphs>54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30</cp:revision>
  <dcterms:created xsi:type="dcterms:W3CDTF">2021-01-30T18:55:16Z</dcterms:created>
  <dcterms:modified xsi:type="dcterms:W3CDTF">2021-02-27T20:17:23Z</dcterms:modified>
</cp:coreProperties>
</file>