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259" r:id="rId4"/>
    <p:sldId id="275" r:id="rId5"/>
    <p:sldId id="258" r:id="rId6"/>
    <p:sldId id="271" r:id="rId7"/>
    <p:sldId id="277" r:id="rId8"/>
    <p:sldId id="272" r:id="rId9"/>
    <p:sldId id="279" r:id="rId10"/>
    <p:sldId id="280" r:id="rId11"/>
    <p:sldId id="281" r:id="rId12"/>
    <p:sldId id="282" r:id="rId13"/>
    <p:sldId id="267" r:id="rId14"/>
    <p:sldId id="283" r:id="rId15"/>
    <p:sldId id="284" r:id="rId16"/>
    <p:sldId id="270" r:id="rId17"/>
    <p:sldId id="285" r:id="rId18"/>
    <p:sldId id="288" r:id="rId19"/>
    <p:sldId id="295" r:id="rId20"/>
    <p:sldId id="289" r:id="rId21"/>
    <p:sldId id="290" r:id="rId22"/>
    <p:sldId id="293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AA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5"/>
  </p:normalViewPr>
  <p:slideViewPr>
    <p:cSldViewPr snapToGrid="0" snapToObjects="1">
      <p:cViewPr varScale="1">
        <p:scale>
          <a:sx n="136" d="100"/>
          <a:sy n="13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99595" y="876693"/>
            <a:ext cx="94608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6 MARZO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F05B3-AB93-7D41-8C73-9311BE6B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56" y="589092"/>
            <a:ext cx="6697142" cy="5762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535680" y="4318"/>
            <a:ext cx="5691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D1AEE5-22F7-EE44-9ECD-2CFB3F711B9D}"/>
              </a:ext>
            </a:extLst>
          </p:cNvPr>
          <p:cNvCxnSpPr>
            <a:cxnSpLocks/>
          </p:cNvCxnSpPr>
          <p:nvPr/>
        </p:nvCxnSpPr>
        <p:spPr>
          <a:xfrm>
            <a:off x="3657600" y="4133088"/>
            <a:ext cx="5340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46F7B-F283-9F4E-A509-126463A3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6" y="781050"/>
            <a:ext cx="9659687" cy="57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1133835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56841-CEC3-B64F-B3CF-8273E9383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5"/>
          <a:stretch/>
        </p:blipFill>
        <p:spPr>
          <a:xfrm>
            <a:off x="1438656" y="709930"/>
            <a:ext cx="9572899" cy="56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048F7D-2FDD-D04F-98E0-E27F09798EE0}"/>
              </a:ext>
            </a:extLst>
          </p:cNvPr>
          <p:cNvSpPr txBox="1"/>
          <p:nvPr/>
        </p:nvSpPr>
        <p:spPr>
          <a:xfrm>
            <a:off x="0" y="6571612"/>
            <a:ext cx="584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Fuente de </a:t>
            </a:r>
            <a:r>
              <a:rPr lang="en-US" sz="1200" dirty="0" err="1"/>
              <a:t>datos</a:t>
            </a:r>
            <a:r>
              <a:rPr lang="en-US" sz="1200" dirty="0"/>
              <a:t>: </a:t>
            </a:r>
            <a:r>
              <a:rPr lang="en-US" sz="1200" dirty="0" err="1"/>
              <a:t>Departamento</a:t>
            </a:r>
            <a:r>
              <a:rPr lang="en-US" sz="1200" dirty="0"/>
              <a:t> de </a:t>
            </a:r>
            <a:r>
              <a:rPr lang="en-US" sz="1200" dirty="0" err="1"/>
              <a:t>Información</a:t>
            </a:r>
            <a:r>
              <a:rPr lang="en-US" sz="1200" dirty="0"/>
              <a:t> y </a:t>
            </a:r>
            <a:r>
              <a:rPr lang="en-US" sz="1200" dirty="0" err="1"/>
              <a:t>Estadística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Salud</a:t>
            </a:r>
            <a:r>
              <a:rPr lang="en-US" sz="1200" dirty="0"/>
              <a:t>, </a:t>
            </a:r>
            <a:r>
              <a:rPr lang="en-US" sz="1200" dirty="0" err="1"/>
              <a:t>Ministerio</a:t>
            </a:r>
            <a:r>
              <a:rPr lang="en-US" sz="1200" dirty="0"/>
              <a:t> de </a:t>
            </a:r>
            <a:r>
              <a:rPr lang="en-US" sz="1200" dirty="0" err="1"/>
              <a:t>Salud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863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Viernes 5 </a:t>
            </a:r>
            <a:r>
              <a:rPr lang="en-US" sz="3200" dirty="0" err="1"/>
              <a:t>Marzo</a:t>
            </a:r>
            <a:r>
              <a:rPr lang="en-US" sz="3200" dirty="0"/>
              <a:t> de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58A79-049B-0D42-A9D2-A3E113EFF51F}"/>
              </a:ext>
            </a:extLst>
          </p:cNvPr>
          <p:cNvSpPr txBox="1"/>
          <p:nvPr/>
        </p:nvSpPr>
        <p:spPr>
          <a:xfrm>
            <a:off x="5194192" y="895876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1ª DOSIS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1F7045-183B-BC4B-BDFA-488861F9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06" y="1374743"/>
            <a:ext cx="93472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2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048F7D-2FDD-D04F-98E0-E27F09798EE0}"/>
              </a:ext>
            </a:extLst>
          </p:cNvPr>
          <p:cNvSpPr txBox="1"/>
          <p:nvPr/>
        </p:nvSpPr>
        <p:spPr>
          <a:xfrm>
            <a:off x="0" y="6571612"/>
            <a:ext cx="584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Fuente de </a:t>
            </a:r>
            <a:r>
              <a:rPr lang="en-US" sz="1200" dirty="0" err="1"/>
              <a:t>datos</a:t>
            </a:r>
            <a:r>
              <a:rPr lang="en-US" sz="1200" dirty="0"/>
              <a:t>: </a:t>
            </a:r>
            <a:r>
              <a:rPr lang="en-US" sz="1200" dirty="0" err="1"/>
              <a:t>Departamento</a:t>
            </a:r>
            <a:r>
              <a:rPr lang="en-US" sz="1200" dirty="0"/>
              <a:t> de </a:t>
            </a:r>
            <a:r>
              <a:rPr lang="en-US" sz="1200" dirty="0" err="1"/>
              <a:t>Información</a:t>
            </a:r>
            <a:r>
              <a:rPr lang="en-US" sz="1200" dirty="0"/>
              <a:t> y </a:t>
            </a:r>
            <a:r>
              <a:rPr lang="en-US" sz="1200" dirty="0" err="1"/>
              <a:t>Estadística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Salud</a:t>
            </a:r>
            <a:r>
              <a:rPr lang="en-US" sz="1200" dirty="0"/>
              <a:t>, </a:t>
            </a:r>
            <a:r>
              <a:rPr lang="en-US" sz="1200" dirty="0" err="1"/>
              <a:t>Ministerio</a:t>
            </a:r>
            <a:r>
              <a:rPr lang="en-US" sz="1200" dirty="0"/>
              <a:t> de </a:t>
            </a:r>
            <a:r>
              <a:rPr lang="en-US" sz="1200" dirty="0" err="1"/>
              <a:t>Salud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863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Viernes 5 </a:t>
            </a:r>
            <a:r>
              <a:rPr lang="en-US" sz="3200" dirty="0" err="1"/>
              <a:t>Marzo</a:t>
            </a:r>
            <a:r>
              <a:rPr lang="en-US" sz="3200" dirty="0"/>
              <a:t> de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58A79-049B-0D42-A9D2-A3E113EFF51F}"/>
              </a:ext>
            </a:extLst>
          </p:cNvPr>
          <p:cNvSpPr txBox="1"/>
          <p:nvPr/>
        </p:nvSpPr>
        <p:spPr>
          <a:xfrm>
            <a:off x="4634197" y="895876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2ª DOSIS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3EA00-595A-3844-8FB0-A7B91830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57" y="1791752"/>
            <a:ext cx="91567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3617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202231" y="1095081"/>
            <a:ext cx="1152604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Y SUBIENDO</a:t>
            </a:r>
          </a:p>
          <a:p>
            <a:endParaRPr lang="en-US" sz="3200" dirty="0"/>
          </a:p>
          <a:p>
            <a:r>
              <a:rPr lang="en-US" sz="3200" dirty="0" err="1"/>
              <a:t>Fallecidos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Y DEJÓ DE REDUCIR LA ÚLTIMA SEMANA</a:t>
            </a:r>
          </a:p>
          <a:p>
            <a:endParaRPr lang="en-US" sz="3200" dirty="0"/>
          </a:p>
          <a:p>
            <a:r>
              <a:rPr lang="en-US" sz="3200" dirty="0" err="1"/>
              <a:t>Casos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SUBIENDO</a:t>
            </a:r>
          </a:p>
          <a:p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ALTA Y SUBIENDO</a:t>
            </a:r>
          </a:p>
          <a:p>
            <a:endParaRPr lang="en-US" sz="3200" dirty="0"/>
          </a:p>
          <a:p>
            <a:r>
              <a:rPr lang="en-US" sz="3200" dirty="0" err="1"/>
              <a:t>Vacunación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7,5% AVANCE CON </a:t>
            </a:r>
            <a:r>
              <a:rPr lang="en-US" sz="3200" b="1" u="sng" dirty="0">
                <a:solidFill>
                  <a:srgbClr val="FF0000"/>
                </a:solidFill>
              </a:rPr>
              <a:t>2ª DOSIS </a:t>
            </a:r>
            <a:r>
              <a:rPr lang="en-US" sz="3200" b="1" dirty="0">
                <a:solidFill>
                  <a:srgbClr val="FF0000"/>
                </a:solidFill>
              </a:rPr>
              <a:t>EN MAYORES DE 60 AÑOS</a:t>
            </a:r>
          </a:p>
          <a:p>
            <a:endParaRPr lang="en-US" sz="3200" dirty="0"/>
          </a:p>
          <a:p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Situación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compleja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enfrentar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próximas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semanas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838200" y="2460397"/>
            <a:ext cx="10432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UN AÑO DE PANDEMIA EN CHILE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A45E-2498-4E40-ABDB-FADA3B8E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73" y="1"/>
            <a:ext cx="10515600" cy="792480"/>
          </a:xfrm>
        </p:spPr>
        <p:txBody>
          <a:bodyPr/>
          <a:lstStyle/>
          <a:p>
            <a:pPr algn="ctr"/>
            <a:r>
              <a:rPr lang="en-US" dirty="0"/>
              <a:t>UN AÑO DE PANDEMIA EN CHILE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24140-D1C8-2B4A-A296-DF0799936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35"/>
          <a:stretch/>
        </p:blipFill>
        <p:spPr>
          <a:xfrm>
            <a:off x="541477" y="1325563"/>
            <a:ext cx="5225564" cy="4721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9ECE0-D4D5-DA41-8EDB-617A0422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31" y="1325563"/>
            <a:ext cx="5289838" cy="4721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A2869-9388-F342-BEA9-4FD0B08FC4FF}"/>
              </a:ext>
            </a:extLst>
          </p:cNvPr>
          <p:cNvSpPr txBox="1"/>
          <p:nvPr/>
        </p:nvSpPr>
        <p:spPr>
          <a:xfrm>
            <a:off x="2457690" y="956231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POSITIVIDAD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8B84B-5FF1-DE4D-86C6-BCC9616B7890}"/>
              </a:ext>
            </a:extLst>
          </p:cNvPr>
          <p:cNvSpPr txBox="1"/>
          <p:nvPr/>
        </p:nvSpPr>
        <p:spPr>
          <a:xfrm>
            <a:off x="8230602" y="956231"/>
            <a:ext cx="277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PACIENTES COVID19 EN UCI</a:t>
            </a:r>
          </a:p>
        </p:txBody>
      </p:sp>
    </p:spTree>
    <p:extLst>
      <p:ext uri="{BB962C8B-B14F-4D97-AF65-F5344CB8AC3E}">
        <p14:creationId xmlns:p14="http://schemas.microsoft.com/office/powerpoint/2010/main" val="3507431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915E8E-1D38-3E4B-95C0-7794DCA746EE}"/>
              </a:ext>
            </a:extLst>
          </p:cNvPr>
          <p:cNvSpPr txBox="1"/>
          <p:nvPr/>
        </p:nvSpPr>
        <p:spPr>
          <a:xfrm>
            <a:off x="3675072" y="-46803"/>
            <a:ext cx="4114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POSITIVIDAD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EXCLUYENDO METROPOLITANA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43F01-2AAA-E440-A675-34A2795C6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31"/>
          <a:stretch/>
        </p:blipFill>
        <p:spPr>
          <a:xfrm>
            <a:off x="354838" y="2049780"/>
            <a:ext cx="3497834" cy="3107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CD053-9E8B-E647-8E62-098E479C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08"/>
          <a:stretch/>
        </p:blipFill>
        <p:spPr>
          <a:xfrm>
            <a:off x="4415841" y="2049780"/>
            <a:ext cx="3474720" cy="3107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C9D1BF-E0D4-1A40-A6A4-FFEDE9D7E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82"/>
          <a:stretch/>
        </p:blipFill>
        <p:spPr>
          <a:xfrm>
            <a:off x="8191264" y="2049780"/>
            <a:ext cx="3479770" cy="3107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AB3E54-50BD-2947-ADD2-D4F50A80C213}"/>
              </a:ext>
            </a:extLst>
          </p:cNvPr>
          <p:cNvSpPr txBox="1"/>
          <p:nvPr/>
        </p:nvSpPr>
        <p:spPr>
          <a:xfrm>
            <a:off x="1244787" y="1487424"/>
            <a:ext cx="20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ATACAMA AL NORTE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5D1DD-0D2E-3140-82BA-CA5264727CED}"/>
              </a:ext>
            </a:extLst>
          </p:cNvPr>
          <p:cNvSpPr txBox="1"/>
          <p:nvPr/>
        </p:nvSpPr>
        <p:spPr>
          <a:xfrm>
            <a:off x="4932566" y="1499616"/>
            <a:ext cx="30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COQUIMBO A MAULE (SIN RM)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D846A-AA38-824A-84F5-BBE450FE35CC}"/>
              </a:ext>
            </a:extLst>
          </p:cNvPr>
          <p:cNvSpPr txBox="1"/>
          <p:nvPr/>
        </p:nvSpPr>
        <p:spPr>
          <a:xfrm>
            <a:off x="9317061" y="149961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ÑUBLE AL SUR</a:t>
            </a:r>
          </a:p>
        </p:txBody>
      </p:sp>
    </p:spTree>
    <p:extLst>
      <p:ext uri="{BB962C8B-B14F-4D97-AF65-F5344CB8AC3E}">
        <p14:creationId xmlns:p14="http://schemas.microsoft.com/office/powerpoint/2010/main" val="73047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FC142-4F17-8947-80FA-1E12E43212F4}"/>
              </a:ext>
            </a:extLst>
          </p:cNvPr>
          <p:cNvSpPr txBox="1"/>
          <p:nvPr/>
        </p:nvSpPr>
        <p:spPr>
          <a:xfrm>
            <a:off x="3537375" y="65854"/>
            <a:ext cx="55111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PACIENTES COVID-19 EN UCI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EXCLUYENDO METROPOLITANA</a:t>
            </a:r>
          </a:p>
          <a:p>
            <a:pPr algn="ctr"/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71EB7-6E19-5445-9025-FE99673A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35" y="1820180"/>
            <a:ext cx="4058447" cy="3093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5766C-1954-854A-BC64-D24689F8F925}"/>
              </a:ext>
            </a:extLst>
          </p:cNvPr>
          <p:cNvSpPr txBox="1"/>
          <p:nvPr/>
        </p:nvSpPr>
        <p:spPr>
          <a:xfrm>
            <a:off x="1208211" y="1414272"/>
            <a:ext cx="20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ATACAMA AL NORTE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B1ABF-8ADD-C54D-8521-74FDD746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84" y="1820180"/>
            <a:ext cx="3893503" cy="3263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EF116-A144-EB4C-BE48-56D521DC7D0C}"/>
              </a:ext>
            </a:extLst>
          </p:cNvPr>
          <p:cNvSpPr txBox="1"/>
          <p:nvPr/>
        </p:nvSpPr>
        <p:spPr>
          <a:xfrm>
            <a:off x="4664342" y="1426464"/>
            <a:ext cx="30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COQUIMBO A MAULE (SIN RM)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31B63-2537-4143-99AF-2F988D948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87" y="1807988"/>
            <a:ext cx="3844131" cy="3263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E02590-762A-4040-8440-3CE1DDA8B28E}"/>
              </a:ext>
            </a:extLst>
          </p:cNvPr>
          <p:cNvSpPr txBox="1"/>
          <p:nvPr/>
        </p:nvSpPr>
        <p:spPr>
          <a:xfrm>
            <a:off x="9280485" y="142646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ÑUBLE AL SUR</a:t>
            </a:r>
          </a:p>
        </p:txBody>
      </p:sp>
    </p:spTree>
    <p:extLst>
      <p:ext uri="{BB962C8B-B14F-4D97-AF65-F5344CB8AC3E}">
        <p14:creationId xmlns:p14="http://schemas.microsoft.com/office/powerpoint/2010/main" val="18784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F4EC68-4118-704A-9130-4534A164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91" y="0"/>
            <a:ext cx="8402057" cy="638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3ABB05-080B-8843-8C28-43F8C8AFB66D}"/>
              </a:ext>
            </a:extLst>
          </p:cNvPr>
          <p:cNvSpPr txBox="1"/>
          <p:nvPr/>
        </p:nvSpPr>
        <p:spPr>
          <a:xfrm>
            <a:off x="0" y="6488668"/>
            <a:ext cx="415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DEIS,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1068D1-7492-244C-AB5D-341E65B36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75"/>
          <a:stretch/>
        </p:blipFill>
        <p:spPr>
          <a:xfrm>
            <a:off x="2535936" y="584775"/>
            <a:ext cx="6900672" cy="57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7AE409-4A84-E645-AD8C-05443595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4" y="573756"/>
            <a:ext cx="6864096" cy="58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0A463F-5666-A741-AA7F-8A87EC532E2F}"/>
              </a:ext>
            </a:extLst>
          </p:cNvPr>
          <p:cNvSpPr txBox="1"/>
          <p:nvPr/>
        </p:nvSpPr>
        <p:spPr>
          <a:xfrm>
            <a:off x="8924544" y="4800883"/>
            <a:ext cx="3267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fallecidos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causa COVID19 no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confirmados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laboratorio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actualizados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20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7F2D1-F8BC-344C-8A83-124E02384BD5}"/>
              </a:ext>
            </a:extLst>
          </p:cNvPr>
          <p:cNvSpPr txBox="1"/>
          <p:nvPr/>
        </p:nvSpPr>
        <p:spPr>
          <a:xfrm>
            <a:off x="485448" y="0"/>
            <a:ext cx="116964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Total de </a:t>
            </a:r>
            <a:r>
              <a:rPr lang="en-US" sz="2400" dirty="0" err="1"/>
              <a:t>fallecidos</a:t>
            </a:r>
            <a:r>
              <a:rPr lang="en-US" sz="2400" dirty="0"/>
              <a:t> </a:t>
            </a:r>
            <a:r>
              <a:rPr lang="en-US" sz="2400" dirty="0" err="1"/>
              <a:t>semanales</a:t>
            </a:r>
            <a:r>
              <a:rPr lang="en-US" sz="2400" dirty="0"/>
              <a:t> (con y sin </a:t>
            </a:r>
            <a:r>
              <a:rPr lang="en-US" sz="2400" dirty="0" err="1"/>
              <a:t>confirmación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laboratorio</a:t>
            </a:r>
            <a:r>
              <a:rPr lang="en-US" sz="2400" dirty="0"/>
              <a:t>)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fecha</a:t>
            </a:r>
            <a:r>
              <a:rPr lang="en-US" sz="2400" dirty="0"/>
              <a:t> de </a:t>
            </a:r>
            <a:r>
              <a:rPr lang="en-US" sz="2400" dirty="0" err="1"/>
              <a:t>defunción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92AB8-134A-654C-90AA-312CF208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10" y="461665"/>
            <a:ext cx="7048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7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237A0E-7D97-644E-ABFA-7BB49043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99" y="716750"/>
            <a:ext cx="6511033" cy="568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87805" y="131975"/>
            <a:ext cx="94100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INCIDENCIA (</a:t>
            </a:r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x 100 mil </a:t>
            </a:r>
            <a:r>
              <a:rPr lang="en-US" sz="3200" dirty="0" err="1"/>
              <a:t>habitantes</a:t>
            </a:r>
            <a:r>
              <a:rPr lang="en-US" sz="3200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F3FD9-6C96-A94C-B0F0-922DF1B7E761}"/>
              </a:ext>
            </a:extLst>
          </p:cNvPr>
          <p:cNvCxnSpPr/>
          <p:nvPr/>
        </p:nvCxnSpPr>
        <p:spPr>
          <a:xfrm>
            <a:off x="3422470" y="4964155"/>
            <a:ext cx="55450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387037" y="192935"/>
            <a:ext cx="40334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PCR SEMANALES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72289B-42A6-5144-B06B-E7E509E6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777710"/>
            <a:ext cx="6442026" cy="5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319</Words>
  <Application>Microsoft Macintosh PowerPoint</Application>
  <PresentationFormat>Widescreen</PresentationFormat>
  <Paragraphs>62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 AÑO DE PANDEMIA EN CHILE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41</cp:revision>
  <dcterms:created xsi:type="dcterms:W3CDTF">2021-01-30T18:55:16Z</dcterms:created>
  <dcterms:modified xsi:type="dcterms:W3CDTF">2021-03-06T20:43:46Z</dcterms:modified>
</cp:coreProperties>
</file>