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6" r:id="rId3"/>
    <p:sldId id="259" r:id="rId4"/>
    <p:sldId id="275" r:id="rId5"/>
    <p:sldId id="258" r:id="rId6"/>
    <p:sldId id="277" r:id="rId7"/>
    <p:sldId id="272" r:id="rId8"/>
    <p:sldId id="280" r:id="rId9"/>
    <p:sldId id="281" r:id="rId10"/>
    <p:sldId id="282" r:id="rId11"/>
    <p:sldId id="267" r:id="rId12"/>
    <p:sldId id="283" r:id="rId13"/>
    <p:sldId id="284" r:id="rId14"/>
    <p:sldId id="285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084793" y="876693"/>
            <a:ext cx="98904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13 MARZO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8B3C2-9DCC-024E-94FD-F59DBA48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70" y="699887"/>
            <a:ext cx="9634659" cy="58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88171-472D-A249-819D-A6AE65E9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5" y="709930"/>
            <a:ext cx="9817235" cy="59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071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12 </a:t>
            </a:r>
            <a:r>
              <a:rPr lang="en-US" sz="3200" dirty="0" err="1"/>
              <a:t>Marzo</a:t>
            </a:r>
            <a:r>
              <a:rPr lang="en-US" sz="3200" dirty="0"/>
              <a:t> de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58A79-049B-0D42-A9D2-A3E113EFF51F}"/>
              </a:ext>
            </a:extLst>
          </p:cNvPr>
          <p:cNvSpPr txBox="1"/>
          <p:nvPr/>
        </p:nvSpPr>
        <p:spPr>
          <a:xfrm>
            <a:off x="4624770" y="667209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2ª DOSIS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9504D-09AA-8144-A431-294F1A58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8" y="1156471"/>
            <a:ext cx="10728591" cy="5244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D60FA-194E-034B-AD36-5C77E96F316D}"/>
              </a:ext>
            </a:extLst>
          </p:cNvPr>
          <p:cNvSpPr txBox="1"/>
          <p:nvPr/>
        </p:nvSpPr>
        <p:spPr>
          <a:xfrm>
            <a:off x="9904010" y="1465266"/>
            <a:ext cx="207511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Mayores</a:t>
            </a:r>
            <a:r>
              <a:rPr lang="en-US" sz="3200" dirty="0"/>
              <a:t> de 60 </a:t>
            </a:r>
            <a:r>
              <a:rPr lang="en-US" sz="3200" dirty="0" err="1"/>
              <a:t>años</a:t>
            </a:r>
            <a:endParaRPr lang="en-US" sz="3200" dirty="0"/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31,3% </a:t>
            </a:r>
          </a:p>
        </p:txBody>
      </p:sp>
    </p:spTree>
    <p:extLst>
      <p:ext uri="{BB962C8B-B14F-4D97-AF65-F5344CB8AC3E}">
        <p14:creationId xmlns:p14="http://schemas.microsoft.com/office/powerpoint/2010/main" val="357680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3617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95081"/>
            <a:ext cx="1173443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Fallecidos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Y SUBIENDO</a:t>
            </a:r>
          </a:p>
          <a:p>
            <a:endParaRPr lang="en-US" sz="3200" dirty="0"/>
          </a:p>
          <a:p>
            <a:r>
              <a:rPr lang="en-US" sz="3200" dirty="0" err="1"/>
              <a:t>Casos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SUBIENDO</a:t>
            </a:r>
          </a:p>
          <a:p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ALTA Y SUBIENDO</a:t>
            </a:r>
          </a:p>
          <a:p>
            <a:endParaRPr lang="en-US" sz="3200" dirty="0"/>
          </a:p>
          <a:p>
            <a:r>
              <a:rPr lang="en-US" sz="3200" dirty="0" err="1"/>
              <a:t>Vacunación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31,3% AVANCE CON </a:t>
            </a:r>
            <a:r>
              <a:rPr lang="en-US" sz="3200" b="1" u="sng" dirty="0">
                <a:solidFill>
                  <a:srgbClr val="FF0000"/>
                </a:solidFill>
              </a:rPr>
              <a:t>2ª DOSIS </a:t>
            </a:r>
            <a:r>
              <a:rPr lang="en-US" sz="3200" b="1" dirty="0">
                <a:solidFill>
                  <a:srgbClr val="FF0000"/>
                </a:solidFill>
              </a:rPr>
              <a:t>EN MAYORES DE 60 AÑOS</a:t>
            </a:r>
          </a:p>
          <a:p>
            <a:endParaRPr lang="en-US" sz="3200" dirty="0"/>
          </a:p>
          <a:p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Situación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compleja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enfrentar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próximas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semanas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0CA4D-CBA6-B545-9F8D-C26FBEDB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93" y="584775"/>
            <a:ext cx="6761062" cy="58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E1A01-EBAB-DC49-9C4A-81CF0CC4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81" y="573756"/>
            <a:ext cx="6647926" cy="57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ADBB2-D5E6-B444-B1FE-1B8E4F82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319748"/>
            <a:ext cx="5632218" cy="482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94049" y="4973582"/>
            <a:ext cx="43169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067777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60972-FBC3-C847-9804-AB37F539A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00" y="1319748"/>
            <a:ext cx="5477728" cy="48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347CAA-0491-2249-B19F-67CCB1F3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8" y="589093"/>
            <a:ext cx="6774290" cy="583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535680" y="4318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D1AEE5-22F7-EE44-9ECD-2CFB3F711B9D}"/>
              </a:ext>
            </a:extLst>
          </p:cNvPr>
          <p:cNvCxnSpPr>
            <a:cxnSpLocks/>
          </p:cNvCxnSpPr>
          <p:nvPr/>
        </p:nvCxnSpPr>
        <p:spPr>
          <a:xfrm>
            <a:off x="3764399" y="4199075"/>
            <a:ext cx="5340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196</Words>
  <Application>Microsoft Macintosh PowerPoint</Application>
  <PresentationFormat>Widescreen</PresentationFormat>
  <Paragraphs>45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49</cp:revision>
  <dcterms:created xsi:type="dcterms:W3CDTF">2021-01-30T18:55:16Z</dcterms:created>
  <dcterms:modified xsi:type="dcterms:W3CDTF">2021-03-13T19:55:43Z</dcterms:modified>
</cp:coreProperties>
</file>