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259" r:id="rId4"/>
    <p:sldId id="275" r:id="rId5"/>
    <p:sldId id="258" r:id="rId6"/>
    <p:sldId id="312" r:id="rId7"/>
    <p:sldId id="379" r:id="rId8"/>
    <p:sldId id="331" r:id="rId9"/>
    <p:sldId id="332" r:id="rId10"/>
    <p:sldId id="277" r:id="rId11"/>
    <p:sldId id="272" r:id="rId12"/>
    <p:sldId id="280" r:id="rId13"/>
    <p:sldId id="281" r:id="rId14"/>
    <p:sldId id="282" r:id="rId15"/>
    <p:sldId id="267" r:id="rId16"/>
    <p:sldId id="283" r:id="rId17"/>
    <p:sldId id="341" r:id="rId18"/>
    <p:sldId id="340" r:id="rId19"/>
    <p:sldId id="366" r:id="rId20"/>
    <p:sldId id="337" r:id="rId21"/>
    <p:sldId id="338" r:id="rId22"/>
    <p:sldId id="300" r:id="rId23"/>
    <p:sldId id="31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E"/>
    <a:srgbClr val="2DA02B"/>
    <a:srgbClr val="0900FF"/>
    <a:srgbClr val="D72726"/>
    <a:srgbClr val="2E9D2A"/>
    <a:srgbClr val="2B9927"/>
    <a:srgbClr val="FE7F13"/>
    <a:srgbClr val="000013"/>
    <a:srgbClr val="8A574B"/>
    <a:srgbClr val="916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45"/>
  </p:normalViewPr>
  <p:slideViewPr>
    <p:cSldViewPr snapToGrid="0" snapToObjects="1">
      <p:cViewPr>
        <p:scale>
          <a:sx n="136" d="100"/>
          <a:sy n="136" d="100"/>
        </p:scale>
        <p:origin x="-13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6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46467" y="876693"/>
            <a:ext cx="93671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29 MAYO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FAA75-2246-7346-9605-09338618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4" y="1091733"/>
            <a:ext cx="5949930" cy="4773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067777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8141F-437F-5542-A900-A087B752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464" y="1091733"/>
            <a:ext cx="5895415" cy="47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38174-A046-9648-9FB6-6064AA64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3" y="579665"/>
            <a:ext cx="7642239" cy="587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92A12-46DB-4D4B-BA37-10F0EB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743292"/>
            <a:ext cx="9634552" cy="5770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22B90-85AF-9B4D-B7CC-24D90E84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19" y="709930"/>
            <a:ext cx="9405266" cy="57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8F09-6149-7D40-820D-54D9D4BC1293}"/>
              </a:ext>
            </a:extLst>
          </p:cNvPr>
          <p:cNvSpPr txBox="1"/>
          <p:nvPr/>
        </p:nvSpPr>
        <p:spPr>
          <a:xfrm rot="16200000">
            <a:off x="57083" y="3130516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1104A-5938-454C-9AEE-B0DFAF32E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709930"/>
            <a:ext cx="9391912" cy="57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17007" y="3130516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A7646-ABF0-AF44-B573-8ABDE4F2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2" y="631572"/>
            <a:ext cx="9353877" cy="57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729360" y="3253627"/>
            <a:ext cx="538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ALZA CASOS BAJA POSITIVIDAD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3728-D0C9-B34E-8B06-AD90F0C8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9" y="852103"/>
            <a:ext cx="9213457" cy="55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776F5-8FF4-7743-B660-A1D610BE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44" y="624970"/>
            <a:ext cx="9271006" cy="5653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9AEEE-16B5-3F4C-8C56-6BA19CBAA1F1}"/>
              </a:ext>
            </a:extLst>
          </p:cNvPr>
          <p:cNvSpPr txBox="1"/>
          <p:nvPr/>
        </p:nvSpPr>
        <p:spPr>
          <a:xfrm>
            <a:off x="134112" y="163305"/>
            <a:ext cx="1178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VARIACIÓN DE CASOS (7 &amp; 14 DÍAS) y POSITIVIDAD SEMANAL (</a:t>
            </a:r>
            <a:r>
              <a:rPr lang="en-US" sz="2400" dirty="0" err="1"/>
              <a:t>en</a:t>
            </a:r>
            <a:r>
              <a:rPr lang="en-US" sz="2400" dirty="0"/>
              <a:t> 7 DÍAS)</a:t>
            </a:r>
          </a:p>
        </p:txBody>
      </p:sp>
    </p:spTree>
    <p:extLst>
      <p:ext uri="{BB962C8B-B14F-4D97-AF65-F5344CB8AC3E}">
        <p14:creationId xmlns:p14="http://schemas.microsoft.com/office/powerpoint/2010/main" val="162849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FAB65-2CAB-DD49-A0A6-8BE4530C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729301"/>
            <a:ext cx="8985504" cy="5469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89ACA-818E-FB49-A9F4-9AEE844DCCAA}"/>
              </a:ext>
            </a:extLst>
          </p:cNvPr>
          <p:cNvSpPr txBox="1"/>
          <p:nvPr/>
        </p:nvSpPr>
        <p:spPr>
          <a:xfrm>
            <a:off x="134112" y="163305"/>
            <a:ext cx="1178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VARIACIÓN DE CASOS (7 &amp; 14 DÍAS) y POSITIVIDAD SEMANAL (</a:t>
            </a:r>
            <a:r>
              <a:rPr lang="en-US" sz="2400" dirty="0" err="1"/>
              <a:t>en</a:t>
            </a:r>
            <a:r>
              <a:rPr lang="en-US" sz="2400" dirty="0"/>
              <a:t> 7 DÍAS)</a:t>
            </a:r>
          </a:p>
        </p:txBody>
      </p:sp>
    </p:spTree>
    <p:extLst>
      <p:ext uri="{BB962C8B-B14F-4D97-AF65-F5344CB8AC3E}">
        <p14:creationId xmlns:p14="http://schemas.microsoft.com/office/powerpoint/2010/main" val="158242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116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27 de Mayo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21C70-91E5-834F-87B7-B85FD9666F0B}"/>
              </a:ext>
            </a:extLst>
          </p:cNvPr>
          <p:cNvSpPr/>
          <p:nvPr/>
        </p:nvSpPr>
        <p:spPr>
          <a:xfrm>
            <a:off x="8041064" y="2337847"/>
            <a:ext cx="4081806" cy="2318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D03C1-0B33-3C41-AC30-33C57A60F74A}"/>
              </a:ext>
            </a:extLst>
          </p:cNvPr>
          <p:cNvSpPr/>
          <p:nvPr/>
        </p:nvSpPr>
        <p:spPr>
          <a:xfrm>
            <a:off x="7971934" y="2241940"/>
            <a:ext cx="4150936" cy="225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5DDF3-6245-114F-A8BD-3E6A2A6EDCF4}"/>
              </a:ext>
            </a:extLst>
          </p:cNvPr>
          <p:cNvSpPr/>
          <p:nvPr/>
        </p:nvSpPr>
        <p:spPr>
          <a:xfrm>
            <a:off x="8446416" y="1924376"/>
            <a:ext cx="3676454" cy="2572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AA923-977E-5B47-BA82-C11C7EC6B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3"/>
          <a:stretch/>
        </p:blipFill>
        <p:spPr>
          <a:xfrm>
            <a:off x="391082" y="744717"/>
            <a:ext cx="10710420" cy="5242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1D723-6BE0-0243-8E67-B15561EF5236}"/>
              </a:ext>
            </a:extLst>
          </p:cNvPr>
          <p:cNvSpPr txBox="1"/>
          <p:nvPr/>
        </p:nvSpPr>
        <p:spPr>
          <a:xfrm>
            <a:off x="9432913" y="5406922"/>
            <a:ext cx="23790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51% </a:t>
            </a:r>
            <a:r>
              <a:rPr lang="en-US" dirty="0" err="1"/>
              <a:t>población</a:t>
            </a:r>
            <a:r>
              <a:rPr lang="en-US" dirty="0"/>
              <a:t> </a:t>
            </a:r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40% </a:t>
            </a:r>
            <a:r>
              <a:rPr lang="en-US" dirty="0" err="1"/>
              <a:t>población</a:t>
            </a:r>
            <a:r>
              <a:rPr lang="en-US" dirty="0"/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3617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09737"/>
            <a:ext cx="1016579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SIGNOS DE AUMENTO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Vacunación</a:t>
            </a:r>
            <a:r>
              <a:rPr lang="en-US" sz="3200" dirty="0"/>
              <a:t>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51% POBLACIÓN OBJETIVO &amp; 40% POBLACIÓN TOTAL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CON 2ª </a:t>
            </a:r>
            <a:r>
              <a:rPr lang="en-US" sz="3200" b="1" dirty="0" err="1">
                <a:solidFill>
                  <a:srgbClr val="FF0000"/>
                </a:solidFill>
              </a:rPr>
              <a:t>Dosis</a:t>
            </a:r>
            <a:r>
              <a:rPr lang="en-US" sz="3200" b="1" dirty="0">
                <a:solidFill>
                  <a:srgbClr val="FF0000"/>
                </a:solidFill>
              </a:rPr>
              <a:t> + 14 </a:t>
            </a:r>
            <a:r>
              <a:rPr lang="en-US" sz="3200" b="1" dirty="0" err="1">
                <a:solidFill>
                  <a:srgbClr val="FF0000"/>
                </a:solidFill>
              </a:rPr>
              <a:t>días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29BDA-6B07-F94E-8AFC-B894AA31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9" y="837676"/>
            <a:ext cx="7879228" cy="52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3F77C-9DFE-C647-B1C9-463728EFB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67"/>
          <a:stretch/>
        </p:blipFill>
        <p:spPr>
          <a:xfrm>
            <a:off x="2658358" y="726732"/>
            <a:ext cx="7104123" cy="56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FFD9F4-186F-1D41-BE95-3B8C2973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7" y="1502217"/>
            <a:ext cx="5657998" cy="4520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2451361">
            <a:off x="4479397" y="2738884"/>
            <a:ext cx="1414938" cy="1041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2685102" y="979721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SABADO 22 Mayo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8241341" y="970290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SABADO 29 MAYO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B997D-C449-AC48-AF59-9C468DFCE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73"/>
          <a:stretch/>
        </p:blipFill>
        <p:spPr>
          <a:xfrm>
            <a:off x="6137907" y="1502217"/>
            <a:ext cx="5717289" cy="439336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024994">
            <a:off x="9976291" y="2907761"/>
            <a:ext cx="1201348" cy="8993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9DE8CA-74DF-5644-BD15-18BCC4624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91" b="8572"/>
          <a:stretch/>
        </p:blipFill>
        <p:spPr>
          <a:xfrm>
            <a:off x="5870649" y="1772980"/>
            <a:ext cx="4500174" cy="36124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B46ACC-912A-A440-9522-205E8FD7F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1"/>
          <a:stretch/>
        </p:blipFill>
        <p:spPr>
          <a:xfrm>
            <a:off x="-2275" y="1926777"/>
            <a:ext cx="4541663" cy="3518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380059" y="0"/>
            <a:ext cx="897623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270700" y="1246746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SABADO 22 MAYO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7041857" y="1119758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SABADO 29 MAYO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298724" y="275630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B42B9-C671-CC4F-8FD5-377CC30D9824}"/>
              </a:ext>
            </a:extLst>
          </p:cNvPr>
          <p:cNvSpPr/>
          <p:nvPr/>
        </p:nvSpPr>
        <p:spPr>
          <a:xfrm>
            <a:off x="4576076" y="3459637"/>
            <a:ext cx="1391007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315237" y="370657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AB7AA-13E1-D540-8F97-2C7FFFFEB179}"/>
              </a:ext>
            </a:extLst>
          </p:cNvPr>
          <p:cNvSpPr/>
          <p:nvPr/>
        </p:nvSpPr>
        <p:spPr>
          <a:xfrm>
            <a:off x="10678264" y="3439868"/>
            <a:ext cx="2024960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682757">
            <a:off x="3066296" y="2717386"/>
            <a:ext cx="1244338" cy="546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422935">
            <a:off x="8930946" y="2666193"/>
            <a:ext cx="1073585" cy="652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9E8C81-FA49-1F4B-95C9-CB1C6C6F9647}"/>
              </a:ext>
            </a:extLst>
          </p:cNvPr>
          <p:cNvSpPr txBox="1"/>
          <p:nvPr/>
        </p:nvSpPr>
        <p:spPr>
          <a:xfrm>
            <a:off x="10456790" y="2613107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C24CC-DCE4-2D45-A4C3-372EE710A34C}"/>
              </a:ext>
            </a:extLst>
          </p:cNvPr>
          <p:cNvSpPr txBox="1"/>
          <p:nvPr/>
        </p:nvSpPr>
        <p:spPr>
          <a:xfrm>
            <a:off x="10473303" y="3563383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682757">
            <a:off x="3084640" y="3459026"/>
            <a:ext cx="1244338" cy="546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422935">
            <a:off x="8976709" y="3468703"/>
            <a:ext cx="1015268" cy="652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36E56-6CE4-B94E-957F-07522C3F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88" y="1163319"/>
            <a:ext cx="7768273" cy="5254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6E78A-EFC2-134B-ADF0-F0734933FD8A}"/>
              </a:ext>
            </a:extLst>
          </p:cNvPr>
          <p:cNvSpPr txBox="1"/>
          <p:nvPr/>
        </p:nvSpPr>
        <p:spPr>
          <a:xfrm>
            <a:off x="5705856" y="1402080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MAYORES DE 60 AÑOS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EB2FD4-DC1E-6C4C-81A8-69B1C0613140}"/>
              </a:ext>
            </a:extLst>
          </p:cNvPr>
          <p:cNvSpPr/>
          <p:nvPr/>
        </p:nvSpPr>
        <p:spPr>
          <a:xfrm rot="3796864">
            <a:off x="9022314" y="3314461"/>
            <a:ext cx="1124245" cy="74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C1CC0-D4E1-4A49-8BE2-7B4E178D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16" y="1206964"/>
            <a:ext cx="7686504" cy="5210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6E78A-EFC2-134B-ADF0-F0734933FD8A}"/>
              </a:ext>
            </a:extLst>
          </p:cNvPr>
          <p:cNvSpPr txBox="1"/>
          <p:nvPr/>
        </p:nvSpPr>
        <p:spPr>
          <a:xfrm>
            <a:off x="5120640" y="1402080"/>
            <a:ext cx="23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MENORES DE 50 AÑOS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EB2FD4-DC1E-6C4C-81A8-69B1C0613140}"/>
              </a:ext>
            </a:extLst>
          </p:cNvPr>
          <p:cNvSpPr/>
          <p:nvPr/>
        </p:nvSpPr>
        <p:spPr>
          <a:xfrm rot="6536414">
            <a:off x="6952345" y="2498900"/>
            <a:ext cx="4057799" cy="1384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15078</TotalTime>
  <Words>472</Words>
  <Application>Microsoft Macintosh PowerPoint</Application>
  <PresentationFormat>Widescreen</PresentationFormat>
  <Paragraphs>92</Paragraphs>
  <Slides>24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178</cp:revision>
  <dcterms:created xsi:type="dcterms:W3CDTF">2021-01-30T18:55:16Z</dcterms:created>
  <dcterms:modified xsi:type="dcterms:W3CDTF">2021-05-29T20:43:58Z</dcterms:modified>
</cp:coreProperties>
</file>