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6" r:id="rId2"/>
    <p:sldId id="276" r:id="rId3"/>
    <p:sldId id="381" r:id="rId4"/>
    <p:sldId id="383" r:id="rId5"/>
    <p:sldId id="275" r:id="rId6"/>
    <p:sldId id="380" r:id="rId7"/>
    <p:sldId id="384" r:id="rId8"/>
    <p:sldId id="379" r:id="rId9"/>
    <p:sldId id="277" r:id="rId10"/>
    <p:sldId id="272" r:id="rId11"/>
    <p:sldId id="280" r:id="rId12"/>
    <p:sldId id="281" r:id="rId13"/>
    <p:sldId id="385" r:id="rId14"/>
    <p:sldId id="282" r:id="rId15"/>
    <p:sldId id="267" r:id="rId16"/>
    <p:sldId id="283" r:id="rId17"/>
    <p:sldId id="341" r:id="rId18"/>
    <p:sldId id="340" r:id="rId19"/>
    <p:sldId id="366" r:id="rId20"/>
    <p:sldId id="300" r:id="rId21"/>
    <p:sldId id="311" r:id="rId22"/>
    <p:sldId id="387" r:id="rId23"/>
    <p:sldId id="386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E"/>
    <a:srgbClr val="2DA02B"/>
    <a:srgbClr val="0900FF"/>
    <a:srgbClr val="D72726"/>
    <a:srgbClr val="2E9D2A"/>
    <a:srgbClr val="2B9927"/>
    <a:srgbClr val="FE7F13"/>
    <a:srgbClr val="000013"/>
    <a:srgbClr val="8A574B"/>
    <a:srgbClr val="916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/>
    <p:restoredTop sz="94626"/>
  </p:normalViewPr>
  <p:slideViewPr>
    <p:cSldViewPr snapToGrid="0" snapToObjects="1">
      <p:cViewPr>
        <p:scale>
          <a:sx n="122" d="100"/>
          <a:sy n="122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6/5/21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8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48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87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4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1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543092" y="876693"/>
            <a:ext cx="897386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5 JUNIO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9C2A33-EBE6-7D40-A533-8F1E6F59E2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3"/>
          <a:stretch/>
        </p:blipFill>
        <p:spPr>
          <a:xfrm>
            <a:off x="107316" y="1103327"/>
            <a:ext cx="6102321" cy="4789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1410E-36BC-5348-8ED5-ABA3511377E4}"/>
              </a:ext>
            </a:extLst>
          </p:cNvPr>
          <p:cNvCxnSpPr>
            <a:cxnSpLocks/>
          </p:cNvCxnSpPr>
          <p:nvPr/>
        </p:nvCxnSpPr>
        <p:spPr>
          <a:xfrm>
            <a:off x="1054548" y="4348648"/>
            <a:ext cx="47854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067777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1054548" y="5134843"/>
            <a:ext cx="4785420" cy="2296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2FF4F4-E49D-D943-AFF8-337911D73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255" y="1060875"/>
            <a:ext cx="5972944" cy="49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1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9C0539-919F-7A41-B58F-627DF0E13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242" y="599603"/>
            <a:ext cx="7393092" cy="590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427592" y="4317"/>
            <a:ext cx="569136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6E268-35F6-9044-BBEF-65E754A0E8E3}"/>
              </a:ext>
            </a:extLst>
          </p:cNvPr>
          <p:cNvSpPr/>
          <p:nvPr/>
        </p:nvSpPr>
        <p:spPr>
          <a:xfrm>
            <a:off x="3451976" y="5037307"/>
            <a:ext cx="5862712" cy="8026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8E0F37-C1F4-104F-B96F-158BFD60B2E7}"/>
              </a:ext>
            </a:extLst>
          </p:cNvPr>
          <p:cNvCxnSpPr>
            <a:cxnSpLocks/>
          </p:cNvCxnSpPr>
          <p:nvPr/>
        </p:nvCxnSpPr>
        <p:spPr>
          <a:xfrm>
            <a:off x="3427592" y="3825642"/>
            <a:ext cx="5874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427592" y="4317"/>
            <a:ext cx="6277103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POSITIVIDAD SEMANAL EN CHILE</a:t>
            </a:r>
            <a:br>
              <a:rPr lang="en-US" sz="3200" dirty="0"/>
            </a:b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EFECTO POR FIN DE SEMANA LARGO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CD233-FA2A-3F4F-8F78-E370711AB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034" y="1710098"/>
            <a:ext cx="4812046" cy="38288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5F956A-8490-014B-96F3-575585FD81EC}"/>
              </a:ext>
            </a:extLst>
          </p:cNvPr>
          <p:cNvSpPr txBox="1"/>
          <p:nvPr/>
        </p:nvSpPr>
        <p:spPr>
          <a:xfrm>
            <a:off x="7928061" y="1319049"/>
            <a:ext cx="20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Semana Santa 2021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D1B711-1CE9-7145-A532-DAA8A576F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606" y="1804690"/>
            <a:ext cx="4685514" cy="3734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24A844-4BCC-A843-9C2E-367D496E0CC9}"/>
              </a:ext>
            </a:extLst>
          </p:cNvPr>
          <p:cNvSpPr txBox="1"/>
          <p:nvPr/>
        </p:nvSpPr>
        <p:spPr>
          <a:xfrm>
            <a:off x="2666112" y="1319049"/>
            <a:ext cx="258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dirty="0"/>
              <a:t>18 SEPTIEMBRE 2020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EC6AED-CF1D-A145-B59E-D078AE1CF128}"/>
              </a:ext>
            </a:extLst>
          </p:cNvPr>
          <p:cNvSpPr/>
          <p:nvPr/>
        </p:nvSpPr>
        <p:spPr>
          <a:xfrm>
            <a:off x="4151628" y="2111534"/>
            <a:ext cx="1807737" cy="1724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6E2651-1C94-CA47-B378-467839DBAAA8}"/>
              </a:ext>
            </a:extLst>
          </p:cNvPr>
          <p:cNvSpPr/>
          <p:nvPr/>
        </p:nvSpPr>
        <p:spPr>
          <a:xfrm>
            <a:off x="9548753" y="1626278"/>
            <a:ext cx="1807737" cy="1724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E11F5-F0D4-814E-AB84-6E03C3D54061}"/>
              </a:ext>
            </a:extLst>
          </p:cNvPr>
          <p:cNvSpPr txBox="1"/>
          <p:nvPr/>
        </p:nvSpPr>
        <p:spPr>
          <a:xfrm>
            <a:off x="1454254" y="5624423"/>
            <a:ext cx="9849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sz="2400" b="1" dirty="0">
                <a:solidFill>
                  <a:srgbClr val="FF0000"/>
                </a:solidFill>
              </a:rPr>
              <a:t>POR DISMINUCIÓN DE TESTS EN BÚSQUEDA ACTIVA (DE BAJA POSITIVIDAD)</a:t>
            </a:r>
          </a:p>
          <a:p>
            <a:pPr algn="ctr"/>
            <a:r>
              <a:rPr lang="en-CL" sz="2400" b="1" dirty="0">
                <a:solidFill>
                  <a:srgbClr val="FF0000"/>
                </a:solidFill>
              </a:rPr>
              <a:t>AUMENTA LA POSITIVIDAD Y LUEGO SE REGULARIZA </a:t>
            </a:r>
          </a:p>
        </p:txBody>
      </p:sp>
    </p:spTree>
    <p:extLst>
      <p:ext uri="{BB962C8B-B14F-4D97-AF65-F5344CB8AC3E}">
        <p14:creationId xmlns:p14="http://schemas.microsoft.com/office/powerpoint/2010/main" val="180510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6134D4-D01A-FA47-965B-A3EAFA97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00" y="690830"/>
            <a:ext cx="9690100" cy="585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74C901-75E8-B842-971B-C98FBAD5D387}"/>
              </a:ext>
            </a:extLst>
          </p:cNvPr>
          <p:cNvSpPr/>
          <p:nvPr/>
        </p:nvSpPr>
        <p:spPr>
          <a:xfrm>
            <a:off x="1206631" y="3799002"/>
            <a:ext cx="2714919" cy="2714919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A74F0-C53B-A443-96DF-43597F502F1C}"/>
              </a:ext>
            </a:extLst>
          </p:cNvPr>
          <p:cNvSpPr txBox="1"/>
          <p:nvPr/>
        </p:nvSpPr>
        <p:spPr>
          <a:xfrm>
            <a:off x="1891885" y="4703536"/>
            <a:ext cx="1407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2B5098-254B-974F-9C0C-E404143A3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9" y="580392"/>
            <a:ext cx="9398309" cy="578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10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E8F09-6149-7D40-820D-54D9D4BC1293}"/>
              </a:ext>
            </a:extLst>
          </p:cNvPr>
          <p:cNvSpPr txBox="1"/>
          <p:nvPr/>
        </p:nvSpPr>
        <p:spPr>
          <a:xfrm rot="16200000">
            <a:off x="57083" y="3130516"/>
            <a:ext cx="1814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BAJAN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C2394-5BD6-5C45-8563-FDACE1209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628650"/>
            <a:ext cx="9144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9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B0DCE-3D95-3143-B568-30AF6431FF1E}"/>
              </a:ext>
            </a:extLst>
          </p:cNvPr>
          <p:cNvSpPr txBox="1"/>
          <p:nvPr/>
        </p:nvSpPr>
        <p:spPr>
          <a:xfrm rot="16200000">
            <a:off x="17007" y="3130516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SUBEN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45B751-72A3-2C4E-B6B6-928A1B4EE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0" y="685800"/>
            <a:ext cx="90805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88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B0DCE-3D95-3143-B568-30AF6431FF1E}"/>
              </a:ext>
            </a:extLst>
          </p:cNvPr>
          <p:cNvSpPr txBox="1"/>
          <p:nvPr/>
        </p:nvSpPr>
        <p:spPr>
          <a:xfrm rot="16200000">
            <a:off x="-1729360" y="3253627"/>
            <a:ext cx="5387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ALZA CASOS BAJA POSITIVIDAD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3D3728-D0C9-B34E-8B06-AD90F0C84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939" y="852103"/>
            <a:ext cx="9213457" cy="55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5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8844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4 de Junio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C1DB7D-4A96-6F46-8C40-2D10DC536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93" y="1320800"/>
            <a:ext cx="8940800" cy="421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491DA7-B4AD-8D48-8B40-A87266D67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1089491"/>
            <a:ext cx="10396884" cy="49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88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8844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4 de Junio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DF2BEB-F116-EC4C-8FE6-FB9FA8686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8" y="966952"/>
            <a:ext cx="10015255" cy="473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5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5FB5-A105-DC40-9D10-B1E26024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C8B7-E9CE-9142-900B-7ABBA6D94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805137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3617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RESUMEN SEMANAL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D7BE9-9058-7542-BFD7-975CC9BA5004}"/>
              </a:ext>
            </a:extLst>
          </p:cNvPr>
          <p:cNvSpPr txBox="1"/>
          <p:nvPr/>
        </p:nvSpPr>
        <p:spPr>
          <a:xfrm>
            <a:off x="202231" y="1009737"/>
            <a:ext cx="1034026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Hospitalizaciones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UCI: </a:t>
            </a:r>
            <a:r>
              <a:rPr lang="en-US" sz="3200" b="1" dirty="0">
                <a:solidFill>
                  <a:srgbClr val="FF0000"/>
                </a:solidFill>
              </a:rPr>
              <a:t>ALTO y AUMENTANDO</a:t>
            </a:r>
          </a:p>
          <a:p>
            <a:endParaRPr lang="en-US" sz="3200" dirty="0"/>
          </a:p>
          <a:p>
            <a:r>
              <a:rPr lang="en-US" sz="3200" dirty="0" err="1"/>
              <a:t>Nuevos</a:t>
            </a:r>
            <a:r>
              <a:rPr lang="en-US" sz="3200" dirty="0"/>
              <a:t> </a:t>
            </a:r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Y AUMENTANDO</a:t>
            </a:r>
          </a:p>
          <a:p>
            <a:endParaRPr lang="en-US" sz="3200" dirty="0"/>
          </a:p>
          <a:p>
            <a:r>
              <a:rPr lang="en-US" sz="3200" dirty="0" err="1"/>
              <a:t>Nuevos</a:t>
            </a:r>
            <a:r>
              <a:rPr lang="en-US" sz="3200" dirty="0"/>
              <a:t> </a:t>
            </a:r>
            <a:r>
              <a:rPr lang="en-US" sz="3200" dirty="0" err="1"/>
              <a:t>casos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Y AUMENTANDO</a:t>
            </a:r>
            <a:br>
              <a:rPr lang="en-US" sz="3200" b="1" dirty="0">
                <a:solidFill>
                  <a:srgbClr val="FF0000"/>
                </a:solidFill>
              </a:rPr>
            </a:br>
            <a:endParaRPr lang="en-US" sz="3200" dirty="0"/>
          </a:p>
          <a:p>
            <a:pPr algn="ctr"/>
            <a:r>
              <a:rPr lang="en-US" sz="3200" dirty="0" err="1"/>
              <a:t>Positividad</a:t>
            </a:r>
            <a:r>
              <a:rPr lang="en-US" sz="3200" dirty="0"/>
              <a:t> </a:t>
            </a:r>
            <a:r>
              <a:rPr lang="en-US" sz="3200" dirty="0" err="1"/>
              <a:t>semanal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Y POSIBLEMENTE AUMENTANDO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(ANOMALÍA FIN DE SEMANA LARGO)</a:t>
            </a:r>
            <a:endParaRPr lang="en-US" sz="2400" dirty="0"/>
          </a:p>
          <a:p>
            <a:r>
              <a:rPr lang="en-US" sz="3200" dirty="0" err="1"/>
              <a:t>Vacunación</a:t>
            </a:r>
            <a:r>
              <a:rPr lang="en-US" sz="3200" dirty="0"/>
              <a:t>: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51% POBLACIÓN OBJETIVO &amp; 40% POBLACIÓN TOTAL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CON 2ª </a:t>
            </a:r>
            <a:r>
              <a:rPr lang="en-US" sz="3200" b="1" dirty="0" err="1">
                <a:solidFill>
                  <a:srgbClr val="FF0000"/>
                </a:solidFill>
              </a:rPr>
              <a:t>Dosis</a:t>
            </a:r>
            <a:r>
              <a:rPr lang="en-US" sz="3200" b="1" dirty="0">
                <a:solidFill>
                  <a:srgbClr val="FF0000"/>
                </a:solidFill>
              </a:rPr>
              <a:t> + 14 </a:t>
            </a:r>
            <a:r>
              <a:rPr lang="en-US" sz="3200" b="1" dirty="0" err="1">
                <a:solidFill>
                  <a:srgbClr val="FF0000"/>
                </a:solidFill>
              </a:rPr>
              <a:t>días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2F41D6-7F3D-5E4D-9117-0EBF39396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34" y="1106760"/>
            <a:ext cx="6843241" cy="535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92C18-0DAE-394A-947B-F53E9A029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84" y="923507"/>
            <a:ext cx="9063166" cy="563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DC54A7-CC55-DE44-BAE2-26D11053E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212" y="712829"/>
            <a:ext cx="7281575" cy="57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8CD150-30CC-4B4A-A06D-7888C6CE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09" y="1550140"/>
            <a:ext cx="5430795" cy="4484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01DE4-E31B-5F46-A075-E7A2875ED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377" y="1550141"/>
            <a:ext cx="5430795" cy="4482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>
            <a:off x="3974906" y="2922274"/>
            <a:ext cx="1276831" cy="81412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973835" y="1067457"/>
            <a:ext cx="427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29 MAYO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6940265" y="1062703"/>
            <a:ext cx="411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5 JUNIO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20539653">
            <a:off x="9405845" y="2862869"/>
            <a:ext cx="1311929" cy="8908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22ACCF-7000-FE44-88A6-133D642A4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" y="1700360"/>
            <a:ext cx="4969701" cy="40378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3FA688-9F1B-7B47-8D71-C4649799D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351" y="1587266"/>
            <a:ext cx="4984645" cy="41509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496276" y="0"/>
            <a:ext cx="874380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609617" y="1178877"/>
            <a:ext cx="42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29 MAYO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B761-C9EF-CE47-899B-3F0007783CF7}"/>
              </a:ext>
            </a:extLst>
          </p:cNvPr>
          <p:cNvSpPr txBox="1"/>
          <p:nvPr/>
        </p:nvSpPr>
        <p:spPr>
          <a:xfrm>
            <a:off x="6563611" y="1176051"/>
            <a:ext cx="411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5 JUNIO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3C6-86C5-6740-AD3A-68ABCA83A2B2}"/>
              </a:ext>
            </a:extLst>
          </p:cNvPr>
          <p:cNvSpPr txBox="1"/>
          <p:nvPr/>
        </p:nvSpPr>
        <p:spPr>
          <a:xfrm>
            <a:off x="4640680" y="2613107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D539-0759-D746-A410-35BDC428CCFE}"/>
              </a:ext>
            </a:extLst>
          </p:cNvPr>
          <p:cNvSpPr txBox="1"/>
          <p:nvPr/>
        </p:nvSpPr>
        <p:spPr>
          <a:xfrm>
            <a:off x="4691446" y="3569431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DAB7AA-13E1-D540-8F97-2C7FFFFEB179}"/>
              </a:ext>
            </a:extLst>
          </p:cNvPr>
          <p:cNvSpPr/>
          <p:nvPr/>
        </p:nvSpPr>
        <p:spPr>
          <a:xfrm>
            <a:off x="10678264" y="3439868"/>
            <a:ext cx="2024960" cy="1310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BD76F9-81AD-FA4E-9103-9C564CEC8379}"/>
              </a:ext>
            </a:extLst>
          </p:cNvPr>
          <p:cNvSpPr/>
          <p:nvPr/>
        </p:nvSpPr>
        <p:spPr>
          <a:xfrm rot="20722657">
            <a:off x="3341248" y="2507831"/>
            <a:ext cx="1212142" cy="75659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D5B06C-C31C-6641-A3E1-1712BF4C00AB}"/>
              </a:ext>
            </a:extLst>
          </p:cNvPr>
          <p:cNvSpPr/>
          <p:nvPr/>
        </p:nvSpPr>
        <p:spPr>
          <a:xfrm rot="19600424">
            <a:off x="8872534" y="2391647"/>
            <a:ext cx="1220168" cy="7768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9E8C81-FA49-1F4B-95C9-CB1C6C6F9647}"/>
              </a:ext>
            </a:extLst>
          </p:cNvPr>
          <p:cNvSpPr txBox="1"/>
          <p:nvPr/>
        </p:nvSpPr>
        <p:spPr>
          <a:xfrm>
            <a:off x="10690597" y="2522736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C24CC-DCE4-2D45-A4C3-372EE710A34C}"/>
              </a:ext>
            </a:extLst>
          </p:cNvPr>
          <p:cNvSpPr txBox="1"/>
          <p:nvPr/>
        </p:nvSpPr>
        <p:spPr>
          <a:xfrm>
            <a:off x="10707110" y="3473012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8B1B4D-EC4D-0E41-8FC2-B55B732DF61A}"/>
              </a:ext>
            </a:extLst>
          </p:cNvPr>
          <p:cNvSpPr/>
          <p:nvPr/>
        </p:nvSpPr>
        <p:spPr>
          <a:xfrm>
            <a:off x="3359294" y="3452831"/>
            <a:ext cx="1160154" cy="697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4BF178-59D0-0F46-80A7-9E266066D80A}"/>
              </a:ext>
            </a:extLst>
          </p:cNvPr>
          <p:cNvSpPr/>
          <p:nvPr/>
        </p:nvSpPr>
        <p:spPr>
          <a:xfrm rot="20754620">
            <a:off x="8875841" y="3445400"/>
            <a:ext cx="1241844" cy="705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15195</TotalTime>
  <Words>428</Words>
  <Application>Microsoft Macintosh PowerPoint</Application>
  <PresentationFormat>Widescreen</PresentationFormat>
  <Paragraphs>86</Paragraphs>
  <Slides>24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188</cp:revision>
  <dcterms:created xsi:type="dcterms:W3CDTF">2021-01-30T18:55:16Z</dcterms:created>
  <dcterms:modified xsi:type="dcterms:W3CDTF">2021-06-05T21:24:40Z</dcterms:modified>
</cp:coreProperties>
</file>