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379" r:id="rId9"/>
    <p:sldId id="277" r:id="rId10"/>
    <p:sldId id="272" r:id="rId11"/>
    <p:sldId id="280" r:id="rId12"/>
    <p:sldId id="281" r:id="rId13"/>
    <p:sldId id="385" r:id="rId14"/>
    <p:sldId id="282" r:id="rId15"/>
    <p:sldId id="267" r:id="rId16"/>
    <p:sldId id="283" r:id="rId17"/>
    <p:sldId id="341" r:id="rId18"/>
    <p:sldId id="340" r:id="rId19"/>
    <p:sldId id="366" r:id="rId20"/>
    <p:sldId id="300" r:id="rId21"/>
    <p:sldId id="311" r:id="rId22"/>
    <p:sldId id="387" r:id="rId23"/>
    <p:sldId id="386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E"/>
    <a:srgbClr val="2DA02B"/>
    <a:srgbClr val="0900FF"/>
    <a:srgbClr val="D72726"/>
    <a:srgbClr val="2E9D2A"/>
    <a:srgbClr val="2B9927"/>
    <a:srgbClr val="FE7F13"/>
    <a:srgbClr val="000013"/>
    <a:srgbClr val="8A574B"/>
    <a:srgbClr val="916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4626"/>
  </p:normalViewPr>
  <p:slideViewPr>
    <p:cSldViewPr snapToGrid="0" snapToObjects="1">
      <p:cViewPr varScale="1">
        <p:scale>
          <a:sx n="99" d="100"/>
          <a:sy n="99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28290" y="876693"/>
            <a:ext cx="9403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12 JUNIO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50D1E0-421F-8A4C-84C4-D06AD702A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4" y="964752"/>
            <a:ext cx="5972944" cy="4928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854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067777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3"/>
            <a:ext cx="4785420" cy="229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90A7-8BB8-6B45-A3F6-FC7FDBE7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98" y="1082307"/>
            <a:ext cx="5969940" cy="48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7175A-101C-F540-A2B2-A9609685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01" y="1116609"/>
            <a:ext cx="6504584" cy="5289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427592" y="4317"/>
            <a:ext cx="56913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862712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427592" y="4317"/>
            <a:ext cx="627710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POSITIVIDAD SEMANAL EN CHILE</a:t>
            </a:r>
            <a:br>
              <a:rPr lang="en-US" sz="3200" dirty="0"/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EFECTO POR FIN DE SEMANA LARGO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CD233-FA2A-3F4F-8F78-E370711AB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34" y="1710098"/>
            <a:ext cx="4812046" cy="3828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F956A-8490-014B-96F3-575585FD81EC}"/>
              </a:ext>
            </a:extLst>
          </p:cNvPr>
          <p:cNvSpPr txBox="1"/>
          <p:nvPr/>
        </p:nvSpPr>
        <p:spPr>
          <a:xfrm>
            <a:off x="7928061" y="1319049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Semana Santa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1B711-1CE9-7145-A532-DAA8A576F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06" y="1804690"/>
            <a:ext cx="4685514" cy="3734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4A844-4BCC-A843-9C2E-367D496E0CC9}"/>
              </a:ext>
            </a:extLst>
          </p:cNvPr>
          <p:cNvSpPr txBox="1"/>
          <p:nvPr/>
        </p:nvSpPr>
        <p:spPr>
          <a:xfrm>
            <a:off x="2666112" y="1319049"/>
            <a:ext cx="258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/>
              <a:t>18 SEPTIEMBRE 2020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EC6AED-CF1D-A145-B59E-D078AE1CF128}"/>
              </a:ext>
            </a:extLst>
          </p:cNvPr>
          <p:cNvSpPr/>
          <p:nvPr/>
        </p:nvSpPr>
        <p:spPr>
          <a:xfrm>
            <a:off x="4151628" y="2111534"/>
            <a:ext cx="1807737" cy="1724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6E2651-1C94-CA47-B378-467839DBAAA8}"/>
              </a:ext>
            </a:extLst>
          </p:cNvPr>
          <p:cNvSpPr/>
          <p:nvPr/>
        </p:nvSpPr>
        <p:spPr>
          <a:xfrm>
            <a:off x="9548753" y="1626278"/>
            <a:ext cx="1807737" cy="1724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E11F5-F0D4-814E-AB84-6E03C3D54061}"/>
              </a:ext>
            </a:extLst>
          </p:cNvPr>
          <p:cNvSpPr txBox="1"/>
          <p:nvPr/>
        </p:nvSpPr>
        <p:spPr>
          <a:xfrm>
            <a:off x="1454254" y="5624423"/>
            <a:ext cx="9849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sz="2400" b="1" dirty="0">
                <a:solidFill>
                  <a:srgbClr val="FF0000"/>
                </a:solidFill>
              </a:rPr>
              <a:t>POR DISMINUCIÓN DE TESTS EN BÚSQUEDA ACTIVA (DE BAJA POSITIVIDAD)</a:t>
            </a:r>
          </a:p>
          <a:p>
            <a:pPr algn="ctr"/>
            <a:r>
              <a:rPr lang="en-CL" sz="2400" b="1" dirty="0">
                <a:solidFill>
                  <a:srgbClr val="FF0000"/>
                </a:solidFill>
              </a:rPr>
              <a:t>AUMENTA LA POSITIVIDAD Y LUEGO SE REGULARIZA </a:t>
            </a:r>
          </a:p>
        </p:txBody>
      </p:sp>
    </p:spTree>
    <p:extLst>
      <p:ext uri="{BB962C8B-B14F-4D97-AF65-F5344CB8AC3E}">
        <p14:creationId xmlns:p14="http://schemas.microsoft.com/office/powerpoint/2010/main" val="180510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7E37FA-27CC-F947-B6E9-3DC1530B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04" y="781050"/>
            <a:ext cx="9416374" cy="5732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31BC76-384F-0747-9428-279D3B15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660400"/>
            <a:ext cx="92456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8F09-6149-7D40-820D-54D9D4BC1293}"/>
              </a:ext>
            </a:extLst>
          </p:cNvPr>
          <p:cNvSpPr txBox="1"/>
          <p:nvPr/>
        </p:nvSpPr>
        <p:spPr>
          <a:xfrm rot="16200000">
            <a:off x="57083" y="3130516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BAJAN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6D4DBE-FAE8-1E48-B6CA-90114AC2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73100"/>
            <a:ext cx="9144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17007" y="3130516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DB7EE-FFC6-F74B-9FA9-96133163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692150"/>
            <a:ext cx="90805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729360" y="3253627"/>
            <a:ext cx="5387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ALZA CASOS BAJA POSITIVIDAD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3D3728-D0C9-B34E-8B06-AD90F0C8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39" y="852103"/>
            <a:ext cx="9213457" cy="55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5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0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10 de Junio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1D7E4-4537-2D4C-B369-2D2CED21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07" y="982014"/>
            <a:ext cx="11191169" cy="50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0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10 de Junio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4233F-131B-494F-920E-3EB877BF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8" y="584775"/>
            <a:ext cx="10265548" cy="56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5FB5-A105-DC40-9D10-B1E26024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C8B7-E9CE-9142-900B-7ABBA6D9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80513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3617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202231" y="1009737"/>
            <a:ext cx="931594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Hospitalizaciones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y AUMENTANDO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AUMENTANDO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E INDICIOS DE BAJA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 </a:t>
            </a:r>
            <a:r>
              <a:rPr lang="en-US" sz="3200" dirty="0" err="1"/>
              <a:t>semanal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E INDICIOS DE BAJA</a:t>
            </a:r>
          </a:p>
          <a:p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dirty="0" err="1"/>
              <a:t>Vacunación</a:t>
            </a:r>
            <a:r>
              <a:rPr lang="en-US" sz="3200" dirty="0"/>
              <a:t>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52% POBLACIÓN OBJETIVO &amp; 41% POBLACIÓN TOTAL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CON 2ª </a:t>
            </a:r>
            <a:r>
              <a:rPr lang="en-US" sz="3200" b="1" dirty="0" err="1">
                <a:solidFill>
                  <a:srgbClr val="FF0000"/>
                </a:solidFill>
              </a:rPr>
              <a:t>Dosis</a:t>
            </a:r>
            <a:r>
              <a:rPr lang="en-US" sz="3200" b="1" dirty="0">
                <a:solidFill>
                  <a:srgbClr val="FF0000"/>
                </a:solidFill>
              </a:rPr>
              <a:t> + 14 </a:t>
            </a:r>
            <a:r>
              <a:rPr lang="en-US" sz="3200" b="1" dirty="0" err="1">
                <a:solidFill>
                  <a:srgbClr val="FF0000"/>
                </a:solidFill>
              </a:rPr>
              <a:t>días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E1E0A-BDCB-BA42-8684-BF808E78E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65"/>
          <a:stretch/>
        </p:blipFill>
        <p:spPr>
          <a:xfrm>
            <a:off x="2458222" y="799044"/>
            <a:ext cx="7275554" cy="56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31B4D-CDE2-3A43-83AE-58A3D7CB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590549"/>
            <a:ext cx="9061780" cy="58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EAE05-CC4E-F844-8C61-66128590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603250"/>
            <a:ext cx="7086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03593-B542-714E-A3A6-07E29DDE7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79" y="1813519"/>
            <a:ext cx="5405769" cy="4359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01DE4-E31B-5F46-A075-E7A2875ED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05" y="1690745"/>
            <a:ext cx="5430795" cy="4482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20623607">
            <a:off x="4378145" y="2839660"/>
            <a:ext cx="1276831" cy="8535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973835" y="1067457"/>
            <a:ext cx="402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5 Junio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6940265" y="1062703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12 JUNIO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0039050">
            <a:off x="9382037" y="2552536"/>
            <a:ext cx="1311929" cy="8908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0795282" y="2358245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758483" y="354529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96D2BF-967E-344F-A4F7-627AD95B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3" y="1837486"/>
            <a:ext cx="4809939" cy="3989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3FA688-9F1B-7B47-8D71-C4649799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37" y="1837486"/>
            <a:ext cx="4658717" cy="3879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26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5 JUNIO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12 JUNIO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645397" y="216318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645397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19606064">
            <a:off x="3328213" y="2259748"/>
            <a:ext cx="1281743" cy="7565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9255958">
            <a:off x="8754775" y="2392408"/>
            <a:ext cx="1279151" cy="77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 rot="21136011">
            <a:off x="3389008" y="3484617"/>
            <a:ext cx="1160154" cy="697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 rot="20400787">
            <a:off x="8835059" y="3539197"/>
            <a:ext cx="1129133" cy="705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21406</TotalTime>
  <Words>424</Words>
  <Application>Microsoft Macintosh PowerPoint</Application>
  <PresentationFormat>Widescreen</PresentationFormat>
  <Paragraphs>86</Paragraphs>
  <Slides>24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198</cp:revision>
  <dcterms:created xsi:type="dcterms:W3CDTF">2021-01-30T18:55:16Z</dcterms:created>
  <dcterms:modified xsi:type="dcterms:W3CDTF">2021-06-12T21:44:53Z</dcterms:modified>
</cp:coreProperties>
</file>