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76" r:id="rId3"/>
    <p:sldId id="381" r:id="rId4"/>
    <p:sldId id="383" r:id="rId5"/>
    <p:sldId id="275" r:id="rId6"/>
    <p:sldId id="380" r:id="rId7"/>
    <p:sldId id="384" r:id="rId8"/>
    <p:sldId id="379" r:id="rId9"/>
    <p:sldId id="277" r:id="rId10"/>
    <p:sldId id="272" r:id="rId11"/>
    <p:sldId id="280" r:id="rId12"/>
    <p:sldId id="281" r:id="rId13"/>
    <p:sldId id="388" r:id="rId14"/>
    <p:sldId id="385" r:id="rId15"/>
    <p:sldId id="282" r:id="rId16"/>
    <p:sldId id="267" r:id="rId17"/>
    <p:sldId id="283" r:id="rId18"/>
    <p:sldId id="341" r:id="rId19"/>
    <p:sldId id="340" r:id="rId20"/>
    <p:sldId id="366" r:id="rId21"/>
    <p:sldId id="300" r:id="rId22"/>
    <p:sldId id="311" r:id="rId23"/>
    <p:sldId id="387" r:id="rId24"/>
    <p:sldId id="288" r:id="rId25"/>
    <p:sldId id="3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3D3"/>
    <a:srgbClr val="FFFFFF"/>
    <a:srgbClr val="0173D9"/>
    <a:srgbClr val="FF800E"/>
    <a:srgbClr val="2DA02B"/>
    <a:srgbClr val="0900FF"/>
    <a:srgbClr val="D72726"/>
    <a:srgbClr val="2E9D2A"/>
    <a:srgbClr val="2B9927"/>
    <a:srgbClr val="FE7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8"/>
    <p:restoredTop sz="94626"/>
  </p:normalViewPr>
  <p:slideViewPr>
    <p:cSldViewPr snapToGrid="0" snapToObjects="1">
      <p:cViewPr varScale="1">
        <p:scale>
          <a:sx n="99" d="100"/>
          <a:sy n="99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2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8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0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8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328290" y="876693"/>
            <a:ext cx="94034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19 JUNIO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F19B61-3039-6B49-B749-7471A1932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00" y="1094092"/>
            <a:ext cx="5944345" cy="4810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1410E-36BC-5348-8ED5-ABA3511377E4}"/>
              </a:ext>
            </a:extLst>
          </p:cNvPr>
          <p:cNvCxnSpPr>
            <a:cxnSpLocks/>
          </p:cNvCxnSpPr>
          <p:nvPr/>
        </p:nvCxnSpPr>
        <p:spPr>
          <a:xfrm>
            <a:off x="1054548" y="4348648"/>
            <a:ext cx="47854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067777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1054548" y="5134843"/>
            <a:ext cx="4785420" cy="2296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ABF4DA-4781-A44E-92FE-4ABC1C532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689" y="1149649"/>
            <a:ext cx="5789811" cy="469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1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113EE5-41A9-B644-B08E-68CB3980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481" y="1149412"/>
            <a:ext cx="6609367" cy="5274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451976" y="5037307"/>
            <a:ext cx="5862712" cy="8026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8E0F37-C1F4-104F-B96F-158BFD60B2E7}"/>
              </a:ext>
            </a:extLst>
          </p:cNvPr>
          <p:cNvCxnSpPr>
            <a:cxnSpLocks/>
          </p:cNvCxnSpPr>
          <p:nvPr/>
        </p:nvCxnSpPr>
        <p:spPr>
          <a:xfrm>
            <a:off x="3427592" y="3825642"/>
            <a:ext cx="5874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285D7-D1A7-4640-9C97-31729A585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8" b="-1"/>
          <a:stretch/>
        </p:blipFill>
        <p:spPr>
          <a:xfrm>
            <a:off x="332705" y="1519707"/>
            <a:ext cx="5419082" cy="4301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13FD54-39A6-B84D-9A16-44AE723DC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19706"/>
            <a:ext cx="5347281" cy="4301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895114" y="1036750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427592" y="4317"/>
            <a:ext cx="6277103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POSITIVIDAD SEMANAL EN CHILE</a:t>
            </a:r>
            <a:br>
              <a:rPr lang="en-US" sz="3200" dirty="0"/>
            </a:b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EFECTO POR FIN DE SEMANA LARGO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CD233-FA2A-3F4F-8F78-E370711AB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34" y="1710098"/>
            <a:ext cx="4812046" cy="3828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5F956A-8490-014B-96F3-575585FD81EC}"/>
              </a:ext>
            </a:extLst>
          </p:cNvPr>
          <p:cNvSpPr txBox="1"/>
          <p:nvPr/>
        </p:nvSpPr>
        <p:spPr>
          <a:xfrm>
            <a:off x="7928061" y="1319049"/>
            <a:ext cx="20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Semana Santa 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D1B711-1CE9-7145-A532-DAA8A576F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606" y="1804690"/>
            <a:ext cx="4685514" cy="3734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4A844-4BCC-A843-9C2E-367D496E0CC9}"/>
              </a:ext>
            </a:extLst>
          </p:cNvPr>
          <p:cNvSpPr txBox="1"/>
          <p:nvPr/>
        </p:nvSpPr>
        <p:spPr>
          <a:xfrm>
            <a:off x="2666112" y="1319049"/>
            <a:ext cx="258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/>
              <a:t>18 SEPTIEMBRE 2020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EC6AED-CF1D-A145-B59E-D078AE1CF128}"/>
              </a:ext>
            </a:extLst>
          </p:cNvPr>
          <p:cNvSpPr/>
          <p:nvPr/>
        </p:nvSpPr>
        <p:spPr>
          <a:xfrm>
            <a:off x="4151628" y="2111534"/>
            <a:ext cx="1807737" cy="1724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6E2651-1C94-CA47-B378-467839DBAAA8}"/>
              </a:ext>
            </a:extLst>
          </p:cNvPr>
          <p:cNvSpPr/>
          <p:nvPr/>
        </p:nvSpPr>
        <p:spPr>
          <a:xfrm>
            <a:off x="9548753" y="1626278"/>
            <a:ext cx="1807737" cy="1724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E11F5-F0D4-814E-AB84-6E03C3D54061}"/>
              </a:ext>
            </a:extLst>
          </p:cNvPr>
          <p:cNvSpPr txBox="1"/>
          <p:nvPr/>
        </p:nvSpPr>
        <p:spPr>
          <a:xfrm>
            <a:off x="1454254" y="5624423"/>
            <a:ext cx="9849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sz="2400" b="1" dirty="0">
                <a:solidFill>
                  <a:srgbClr val="FF0000"/>
                </a:solidFill>
              </a:rPr>
              <a:t>POR DISMINUCIÓN DE TESTS EN BÚSQUEDA ACTIVA (DE BAJA POSITIVIDAD)</a:t>
            </a:r>
          </a:p>
          <a:p>
            <a:pPr algn="ctr"/>
            <a:r>
              <a:rPr lang="en-CL" sz="2400" b="1" dirty="0">
                <a:solidFill>
                  <a:srgbClr val="FF0000"/>
                </a:solidFill>
              </a:rPr>
              <a:t>AUMENTA LA POSITIVIDAD Y LUEGO SE REGULARIZA </a:t>
            </a:r>
          </a:p>
        </p:txBody>
      </p:sp>
    </p:spTree>
    <p:extLst>
      <p:ext uri="{BB962C8B-B14F-4D97-AF65-F5344CB8AC3E}">
        <p14:creationId xmlns:p14="http://schemas.microsoft.com/office/powerpoint/2010/main" val="180510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0B9FA-E766-F343-97DA-037B4C8E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31" y="693683"/>
            <a:ext cx="9459299" cy="5820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74C901-75E8-B842-971B-C98FBAD5D387}"/>
              </a:ext>
            </a:extLst>
          </p:cNvPr>
          <p:cNvSpPr/>
          <p:nvPr/>
        </p:nvSpPr>
        <p:spPr>
          <a:xfrm>
            <a:off x="1206631" y="3799002"/>
            <a:ext cx="2714919" cy="271491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A74F0-C53B-A443-96DF-43597F502F1C}"/>
              </a:ext>
            </a:extLst>
          </p:cNvPr>
          <p:cNvSpPr txBox="1"/>
          <p:nvPr/>
        </p:nvSpPr>
        <p:spPr>
          <a:xfrm>
            <a:off x="1891885" y="4703536"/>
            <a:ext cx="140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919A9-0D73-0241-8379-10724AFF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47" y="709930"/>
            <a:ext cx="9498706" cy="58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E8F09-6149-7D40-820D-54D9D4BC1293}"/>
              </a:ext>
            </a:extLst>
          </p:cNvPr>
          <p:cNvSpPr txBox="1"/>
          <p:nvPr/>
        </p:nvSpPr>
        <p:spPr>
          <a:xfrm rot="16200000">
            <a:off x="-1489811" y="3130516"/>
            <a:ext cx="4908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BAJAN INCIDENCIA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6126B-0762-3E4E-8C0E-C1400EE9B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59" y="588692"/>
            <a:ext cx="9653252" cy="59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98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0DCE-3D95-3143-B568-30AF6431FF1E}"/>
              </a:ext>
            </a:extLst>
          </p:cNvPr>
          <p:cNvSpPr txBox="1"/>
          <p:nvPr/>
        </p:nvSpPr>
        <p:spPr>
          <a:xfrm rot="16200000">
            <a:off x="-1529888" y="3130516"/>
            <a:ext cx="4988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SUBEN INCIDENCIA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B54BD-CF0D-2844-8124-9FED4FF85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41" y="587223"/>
            <a:ext cx="9659244" cy="59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276339-AE4B-5346-A66D-CDD254A25075}"/>
              </a:ext>
            </a:extLst>
          </p:cNvPr>
          <p:cNvSpPr txBox="1"/>
          <p:nvPr/>
        </p:nvSpPr>
        <p:spPr>
          <a:xfrm>
            <a:off x="618050" y="12515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0DCE-3D95-3143-B568-30AF6431FF1E}"/>
              </a:ext>
            </a:extLst>
          </p:cNvPr>
          <p:cNvSpPr txBox="1"/>
          <p:nvPr/>
        </p:nvSpPr>
        <p:spPr>
          <a:xfrm rot="16200000">
            <a:off x="-1729360" y="3253627"/>
            <a:ext cx="5387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ALZA CASOS BAJA POSITIVIDAD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3D3728-D0C9-B34E-8B06-AD90F0C84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39" y="852103"/>
            <a:ext cx="9213457" cy="55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57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0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18 de Junio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5DDCEF-4866-7C47-8DA5-4625DFAE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47" y="798490"/>
            <a:ext cx="10706121" cy="49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90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18 de Junio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90B9A-3367-5C40-9CB2-8A78D2EDE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57" y="741431"/>
            <a:ext cx="9037513" cy="498716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78B215E-5538-6B4E-A715-247FFD2C91C3}"/>
              </a:ext>
            </a:extLst>
          </p:cNvPr>
          <p:cNvGrpSpPr/>
          <p:nvPr/>
        </p:nvGrpSpPr>
        <p:grpSpPr>
          <a:xfrm>
            <a:off x="8712469" y="4799438"/>
            <a:ext cx="1210614" cy="1648496"/>
            <a:chOff x="10742811" y="4623515"/>
            <a:chExt cx="1210614" cy="16484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6CCE17-0400-C849-B625-0604C7AF01C9}"/>
                </a:ext>
              </a:extLst>
            </p:cNvPr>
            <p:cNvSpPr/>
            <p:nvPr/>
          </p:nvSpPr>
          <p:spPr>
            <a:xfrm>
              <a:off x="10742811" y="4623515"/>
              <a:ext cx="1210614" cy="1648496"/>
            </a:xfrm>
            <a:prstGeom prst="rect">
              <a:avLst/>
            </a:prstGeom>
            <a:solidFill>
              <a:srgbClr val="0173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56B2DF-325C-C048-AF1A-964C94CF5032}"/>
                </a:ext>
              </a:extLst>
            </p:cNvPr>
            <p:cNvSpPr txBox="1"/>
            <p:nvPr/>
          </p:nvSpPr>
          <p:spPr>
            <a:xfrm>
              <a:off x="10897511" y="4770603"/>
              <a:ext cx="9012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L" sz="3200" b="1" dirty="0">
                  <a:solidFill>
                    <a:srgbClr val="FFFFFF"/>
                  </a:solidFill>
                </a:rPr>
                <a:t>43%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0ED8B5-5BA9-9549-B460-329AFBD4F027}"/>
              </a:ext>
            </a:extLst>
          </p:cNvPr>
          <p:cNvSpPr txBox="1"/>
          <p:nvPr/>
        </p:nvSpPr>
        <p:spPr>
          <a:xfrm>
            <a:off x="10221091" y="4846572"/>
            <a:ext cx="159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total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BD21F-884B-FB44-BD13-9EAD63627A11}"/>
              </a:ext>
            </a:extLst>
          </p:cNvPr>
          <p:cNvSpPr txBox="1"/>
          <p:nvPr/>
        </p:nvSpPr>
        <p:spPr>
          <a:xfrm>
            <a:off x="10070226" y="5657180"/>
            <a:ext cx="192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% sobre </a:t>
            </a:r>
          </a:p>
          <a:p>
            <a:pPr algn="ctr"/>
            <a:r>
              <a:rPr lang="en-CL" dirty="0"/>
              <a:t>población objetivo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CCB93-2C0F-DA4C-9C8D-E802AF7706E8}"/>
              </a:ext>
            </a:extLst>
          </p:cNvPr>
          <p:cNvSpPr/>
          <p:nvPr/>
        </p:nvSpPr>
        <p:spPr>
          <a:xfrm>
            <a:off x="8738930" y="5687957"/>
            <a:ext cx="1157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L" sz="3200" b="1" dirty="0">
                <a:solidFill>
                  <a:srgbClr val="D2D3D3"/>
                </a:solidFill>
              </a:rPr>
              <a:t>(55%)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A0AEA4-73A8-D94D-BF69-AA3D9E2FFD77}"/>
              </a:ext>
            </a:extLst>
          </p:cNvPr>
          <p:cNvSpPr/>
          <p:nvPr/>
        </p:nvSpPr>
        <p:spPr>
          <a:xfrm>
            <a:off x="8448541" y="4533363"/>
            <a:ext cx="3548687" cy="209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9345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D7BE9-9058-7542-BFD7-975CC9BA5004}"/>
              </a:ext>
            </a:extLst>
          </p:cNvPr>
          <p:cNvSpPr txBox="1"/>
          <p:nvPr/>
        </p:nvSpPr>
        <p:spPr>
          <a:xfrm>
            <a:off x="1479663" y="843478"/>
            <a:ext cx="897117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Hospitalizaciones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UCI: </a:t>
            </a:r>
            <a:r>
              <a:rPr lang="en-US" sz="3200" b="1" dirty="0">
                <a:solidFill>
                  <a:srgbClr val="FF0000"/>
                </a:solidFill>
              </a:rPr>
              <a:t>ALTO y ESTABLE</a:t>
            </a:r>
          </a:p>
          <a:p>
            <a:endParaRPr lang="en-US" sz="3200" dirty="0"/>
          </a:p>
          <a:p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Y AUMENTANDO</a:t>
            </a:r>
          </a:p>
          <a:p>
            <a:endParaRPr lang="en-US" sz="3200" dirty="0"/>
          </a:p>
          <a:p>
            <a:r>
              <a:rPr lang="en-US" sz="3200" dirty="0" err="1"/>
              <a:t>Nuevos</a:t>
            </a:r>
            <a:r>
              <a:rPr lang="en-US" sz="3200" dirty="0"/>
              <a:t> </a:t>
            </a:r>
            <a:r>
              <a:rPr lang="en-US" sz="3200" dirty="0" err="1"/>
              <a:t>casos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Y BAJANDO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dirty="0"/>
          </a:p>
          <a:p>
            <a:r>
              <a:rPr lang="en-US" sz="3200" dirty="0" err="1"/>
              <a:t>Positividad</a:t>
            </a:r>
            <a:r>
              <a:rPr lang="en-US" sz="3200" dirty="0"/>
              <a:t> </a:t>
            </a:r>
            <a:r>
              <a:rPr lang="en-US" sz="3200" dirty="0" err="1"/>
              <a:t>semanal</a:t>
            </a:r>
            <a:r>
              <a:rPr lang="en-US" sz="3200" dirty="0"/>
              <a:t>: </a:t>
            </a:r>
            <a:r>
              <a:rPr lang="en-US" sz="3200" b="1" dirty="0">
                <a:solidFill>
                  <a:srgbClr val="FF0000"/>
                </a:solidFill>
              </a:rPr>
              <a:t>ALTO Y BAJANDO</a:t>
            </a:r>
          </a:p>
          <a:p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dirty="0" err="1"/>
              <a:t>Vacunación</a:t>
            </a:r>
            <a:r>
              <a:rPr lang="en-US" sz="3200" dirty="0"/>
              <a:t> (</a:t>
            </a:r>
            <a:r>
              <a:rPr lang="en-US" sz="3200" dirty="0" err="1"/>
              <a:t>dosis</a:t>
            </a:r>
            <a:r>
              <a:rPr lang="en-US" sz="3200" dirty="0"/>
              <a:t> </a:t>
            </a:r>
            <a:r>
              <a:rPr lang="en-US" sz="3200" dirty="0" err="1"/>
              <a:t>completa</a:t>
            </a:r>
            <a:r>
              <a:rPr lang="en-US" sz="3200" dirty="0"/>
              <a:t> </a:t>
            </a:r>
            <a:r>
              <a:rPr lang="en-US" sz="3200" dirty="0" err="1"/>
              <a:t>más</a:t>
            </a:r>
            <a:r>
              <a:rPr lang="en-US" sz="3200" dirty="0"/>
              <a:t> 14 días):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43% de POBLACIÓN TOTAL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55% de POBLACIÓN OBJETIVO </a:t>
            </a:r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B49056-77FB-8942-BE3E-A09658DCE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32" y="3667649"/>
            <a:ext cx="4954415" cy="29974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6C338-ACEB-C44D-B55A-327FB07E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2" y="3694306"/>
            <a:ext cx="4743135" cy="29051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A7AE9-8097-5E4E-ADE7-654A6E416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19" y="394039"/>
            <a:ext cx="4581842" cy="2760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DD8893-F5EA-9142-A2B5-E710F017C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968" y="394039"/>
            <a:ext cx="4507037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7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9D1C5-4271-7B46-AF07-6B4507626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11" b="5856"/>
          <a:stretch/>
        </p:blipFill>
        <p:spPr>
          <a:xfrm>
            <a:off x="2466572" y="799044"/>
            <a:ext cx="7258856" cy="56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5C63F4-E33D-4440-8B12-DBEF7619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87" y="650763"/>
            <a:ext cx="8972397" cy="57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1F2E6F-5B8F-634B-BDBD-ED945B6FE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3"/>
          <a:stretch/>
        </p:blipFill>
        <p:spPr>
          <a:xfrm>
            <a:off x="2509189" y="695459"/>
            <a:ext cx="7271506" cy="56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0FC613-3A21-C649-93A1-06DF97656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31" y="1819977"/>
            <a:ext cx="5435776" cy="4359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C03593-B542-714E-A3A6-07E29DDE7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31" y="1819977"/>
            <a:ext cx="5405769" cy="43594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21281767">
            <a:off x="4326629" y="2440411"/>
            <a:ext cx="1276831" cy="85353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973835" y="1067457"/>
            <a:ext cx="413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12 Junio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6940265" y="1062703"/>
            <a:ext cx="423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19 JUNIO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20322549">
            <a:off x="9052596" y="2421728"/>
            <a:ext cx="1311929" cy="8908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FAB892-517B-BB49-80AF-ED65C0763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37" y="1810403"/>
            <a:ext cx="4951156" cy="40863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0885435" y="2358245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0848636" y="3545292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896D2BF-967E-344F-A4F7-627AD95B4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84" y="1812025"/>
            <a:ext cx="4809939" cy="3989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26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12 JUNIO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23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19 JUNIO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4696913" y="2163181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4696913" y="3513195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492887">
            <a:off x="3437693" y="2196629"/>
            <a:ext cx="1281743" cy="75659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21085615">
            <a:off x="8998229" y="2222586"/>
            <a:ext cx="1212009" cy="776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8B1B4D-EC4D-0E41-8FC2-B55B732DF61A}"/>
              </a:ext>
            </a:extLst>
          </p:cNvPr>
          <p:cNvSpPr/>
          <p:nvPr/>
        </p:nvSpPr>
        <p:spPr>
          <a:xfrm>
            <a:off x="3498487" y="3421596"/>
            <a:ext cx="1160154" cy="69769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4BF178-59D0-0F46-80A7-9E266066D80A}"/>
              </a:ext>
            </a:extLst>
          </p:cNvPr>
          <p:cNvSpPr/>
          <p:nvPr/>
        </p:nvSpPr>
        <p:spPr>
          <a:xfrm rot="20805537">
            <a:off x="9066881" y="3449044"/>
            <a:ext cx="1129133" cy="705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21751</TotalTime>
  <Words>458</Words>
  <Application>Microsoft Macintosh PowerPoint</Application>
  <PresentationFormat>Widescreen</PresentationFormat>
  <Paragraphs>97</Paragraphs>
  <Slides>25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206</cp:revision>
  <dcterms:created xsi:type="dcterms:W3CDTF">2021-01-30T18:55:16Z</dcterms:created>
  <dcterms:modified xsi:type="dcterms:W3CDTF">2021-06-19T21:41:47Z</dcterms:modified>
</cp:coreProperties>
</file>