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527" r:id="rId9"/>
    <p:sldId id="275" r:id="rId10"/>
    <p:sldId id="380" r:id="rId11"/>
    <p:sldId id="468" r:id="rId12"/>
    <p:sldId id="277" r:id="rId13"/>
    <p:sldId id="449" r:id="rId14"/>
    <p:sldId id="426" r:id="rId15"/>
    <p:sldId id="280" r:id="rId16"/>
    <p:sldId id="281" r:id="rId17"/>
    <p:sldId id="417" r:id="rId18"/>
    <p:sldId id="431" r:id="rId19"/>
    <p:sldId id="438" r:id="rId20"/>
    <p:sldId id="532" r:id="rId21"/>
    <p:sldId id="533" r:id="rId22"/>
    <p:sldId id="407" r:id="rId23"/>
    <p:sldId id="509" r:id="rId24"/>
    <p:sldId id="510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28302" y="876693"/>
            <a:ext cx="9403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25 JUNIO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39BA19-7F1D-715B-4E57-D41211E4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685800"/>
            <a:ext cx="7785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03506C-D85A-AA0F-A2F7-3BC311E1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68" y="921036"/>
            <a:ext cx="7243232" cy="5390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78350" y="28575"/>
            <a:ext cx="1187075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DEFUNCIÓN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501187">
            <a:off x="6753082" y="2197297"/>
            <a:ext cx="1860973" cy="1093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E3D74-2E68-45AC-BD2C-5C000C48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679450"/>
            <a:ext cx="77851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3E7CC-EB3F-6765-1389-1943A797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33" y="1451638"/>
            <a:ext cx="6099831" cy="4452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32F70-E475-40E1-9293-07C45AA87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0" y="1535859"/>
            <a:ext cx="5984030" cy="428413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D631801-83CF-EDB2-D858-2AD9027FEDA0}"/>
              </a:ext>
            </a:extLst>
          </p:cNvPr>
          <p:cNvSpPr/>
          <p:nvPr/>
        </p:nvSpPr>
        <p:spPr>
          <a:xfrm rot="2828052">
            <a:off x="10530833" y="1812718"/>
            <a:ext cx="1860973" cy="950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CD664-5EA4-4BE9-D1A4-34020D46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673100"/>
            <a:ext cx="76835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3A2A1-0611-BA42-3920-54C2B7E7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4" y="1472950"/>
            <a:ext cx="6081675" cy="4312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BF403-794C-079F-4724-E6776EF56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95" y="1510397"/>
            <a:ext cx="5928615" cy="42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69108" y="28135"/>
            <a:ext cx="645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25 JUNIO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F912A-BC16-E657-3DE3-F1413690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" y="612910"/>
            <a:ext cx="1112555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803025-2370-8374-6D18-330CE9B0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612910"/>
            <a:ext cx="10128250" cy="58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19A47-B409-AC16-936E-573A2564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33" y="612910"/>
            <a:ext cx="9237133" cy="57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4780474-697B-BB08-83A0-F7DD7609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0" y="807311"/>
            <a:ext cx="9161104" cy="55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2D258-6A39-4A37-6F7B-28F4730B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085850"/>
            <a:ext cx="9347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6DC26-7ECF-455B-9034-8165CAB6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0" y="569387"/>
            <a:ext cx="8918788" cy="58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C3405-F461-F238-F4F6-9DCC4D1D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49" y="973666"/>
            <a:ext cx="7759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223C3-2BE1-251C-3D33-7E74B969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9044"/>
            <a:ext cx="77724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E13CD-45E4-E93F-3F10-A1AF7230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954617"/>
            <a:ext cx="7683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26774-8F8E-DEF4-D79D-9934A1E7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004931"/>
            <a:ext cx="7772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44895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(21 Jun)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757B9-0829-4A27-64DC-28C84220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8" y="918372"/>
            <a:ext cx="10075333" cy="5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6391" y="164812"/>
            <a:ext cx="69792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</a:t>
            </a:r>
            <a:r>
              <a:rPr lang="en-US" sz="3200" dirty="0" err="1"/>
              <a:t>nacional</a:t>
            </a:r>
            <a:r>
              <a:rPr lang="en-US" sz="3200" dirty="0"/>
              <a:t>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330AD-92F5-5920-0ADB-9E0E0DEF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33" y="749587"/>
            <a:ext cx="9237133" cy="57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131002</TotalTime>
  <Words>338</Words>
  <Application>Microsoft Macintosh PowerPoint</Application>
  <PresentationFormat>Widescreen</PresentationFormat>
  <Paragraphs>58</Paragraphs>
  <Slides>25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430</cp:revision>
  <dcterms:created xsi:type="dcterms:W3CDTF">2021-01-30T18:55:16Z</dcterms:created>
  <dcterms:modified xsi:type="dcterms:W3CDTF">2022-06-25T22:34:39Z</dcterms:modified>
</cp:coreProperties>
</file>