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6" r:id="rId2"/>
    <p:sldId id="276" r:id="rId3"/>
    <p:sldId id="381" r:id="rId4"/>
    <p:sldId id="497" r:id="rId5"/>
    <p:sldId id="498" r:id="rId6"/>
    <p:sldId id="499" r:id="rId7"/>
    <p:sldId id="508" r:id="rId8"/>
    <p:sldId id="527" r:id="rId9"/>
    <p:sldId id="534" r:id="rId10"/>
    <p:sldId id="535" r:id="rId11"/>
    <p:sldId id="275" r:id="rId12"/>
    <p:sldId id="380" r:id="rId13"/>
    <p:sldId id="468" r:id="rId14"/>
    <p:sldId id="277" r:id="rId15"/>
    <p:sldId id="449" r:id="rId16"/>
    <p:sldId id="426" r:id="rId17"/>
    <p:sldId id="280" r:id="rId18"/>
    <p:sldId id="281" r:id="rId19"/>
    <p:sldId id="417" r:id="rId20"/>
    <p:sldId id="431" r:id="rId21"/>
    <p:sldId id="536" r:id="rId22"/>
    <p:sldId id="537" r:id="rId23"/>
    <p:sldId id="532" r:id="rId24"/>
    <p:sldId id="533" r:id="rId25"/>
    <p:sldId id="407" r:id="rId26"/>
    <p:sldId id="509" r:id="rId27"/>
    <p:sldId id="510" r:id="rId28"/>
    <p:sldId id="4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38483" y="876693"/>
            <a:ext cx="878311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 JULIO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276B4-E170-530A-0D3A-AAF5D29DF25D}"/>
              </a:ext>
            </a:extLst>
          </p:cNvPr>
          <p:cNvSpPr txBox="1"/>
          <p:nvPr/>
        </p:nvSpPr>
        <p:spPr>
          <a:xfrm>
            <a:off x="2878667" y="304800"/>
            <a:ext cx="58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Nuevos hospitalizados con COVID19 por semana | 0 a 5 años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4F7F1-07E8-EC3D-1802-96827C7D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16" y="674132"/>
            <a:ext cx="9301368" cy="568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5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F9D8B-D9E3-AE05-4683-F1E049EC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660400"/>
            <a:ext cx="76835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4AE9D1-66E2-D684-B818-C2B297F5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643" y="862132"/>
            <a:ext cx="7160713" cy="5435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78350" y="28575"/>
            <a:ext cx="11870750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DEFUNCIÓN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8254933">
            <a:off x="6421079" y="1558887"/>
            <a:ext cx="2264189" cy="1093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C33DD-0C47-A7C4-630D-BB6C01773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5" y="712975"/>
            <a:ext cx="7118350" cy="57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95CFC-41D5-E83D-E652-3F7926A2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280" y="1451639"/>
            <a:ext cx="6151720" cy="4452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F532CB-91A8-7FDF-460E-CA9FE0D9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6" y="1620625"/>
            <a:ext cx="5908400" cy="42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476C1E-54B8-821F-C04E-61AD17281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717550"/>
            <a:ext cx="76200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78B91F-8649-D50E-4A43-90D4BBA87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" y="1510397"/>
            <a:ext cx="6121836" cy="4372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1A4D43-C2D8-0581-7928-1B188DB8A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395" y="1510397"/>
            <a:ext cx="5985046" cy="43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18989" y="28135"/>
            <a:ext cx="6154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</a:t>
            </a:r>
            <a:r>
              <a:rPr lang="en-US" sz="3200" i="1" dirty="0"/>
              <a:t>2</a:t>
            </a:r>
            <a:r>
              <a:rPr lang="en-US" sz="3200" dirty="0"/>
              <a:t> JULIO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E4010-F704-516F-1887-847A383D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516005"/>
            <a:ext cx="11404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18989" y="28135"/>
            <a:ext cx="6154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</a:t>
            </a:r>
            <a:r>
              <a:rPr lang="en-US" sz="3200" i="1" dirty="0"/>
              <a:t>2</a:t>
            </a:r>
            <a:r>
              <a:rPr lang="en-US" sz="3200" dirty="0"/>
              <a:t> JULIO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2D769-546B-F9B7-B9E8-86208176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7" y="505806"/>
            <a:ext cx="11256585" cy="56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43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53908" y="28135"/>
            <a:ext cx="60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DESCUADRE DE DATOS SEMANALES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AC04B-0BAE-4921-7CA7-C33BE2C6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55" y="612910"/>
            <a:ext cx="10571089" cy="578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3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53908" y="28135"/>
            <a:ext cx="60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DESCUADRE DE DATOS SEMANALES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79106-6A3D-479F-39DA-DFA9E059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34" y="612909"/>
            <a:ext cx="9536846" cy="58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D915C41-7133-A942-D96C-8B50324C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45" y="720097"/>
            <a:ext cx="9758708" cy="57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51255-E79B-33B1-C67D-B44C62B6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99" y="963083"/>
            <a:ext cx="9877290" cy="49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9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Vacunación</a:t>
            </a:r>
            <a:r>
              <a:rPr lang="en-US" sz="3100" dirty="0"/>
              <a:t> al día (</a:t>
            </a:r>
            <a:r>
              <a:rPr lang="en-US" sz="3100" dirty="0" err="1"/>
              <a:t>esquema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r>
              <a:rPr lang="en-US" sz="3100" dirty="0"/>
              <a:t> o </a:t>
            </a:r>
            <a:r>
              <a:rPr lang="en-US" sz="3100" dirty="0" err="1"/>
              <a:t>refuerzo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</a:t>
            </a:r>
            <a:r>
              <a:rPr lang="en-US" sz="3100" dirty="0" err="1"/>
              <a:t>últimos</a:t>
            </a:r>
            <a:r>
              <a:rPr lang="en-US" sz="3100" dirty="0"/>
              <a:t> 6 meses)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018D6-AB49-A67D-FF21-97DC97859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19" y="627811"/>
            <a:ext cx="8985250" cy="58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2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31CD7-708E-1845-58FA-694B9DE2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9" y="799044"/>
            <a:ext cx="76454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11002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</a:t>
            </a:r>
            <a:r>
              <a:rPr lang="en-US" sz="3200" dirty="0" err="1"/>
              <a:t>Básica</a:t>
            </a:r>
            <a:r>
              <a:rPr lang="en-US" sz="3200" dirty="0"/>
              <a:t> y Media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F3FA5-7EB9-6CC5-8835-6D1E785C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66" y="799044"/>
            <a:ext cx="78105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90931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UTI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B543C-0BA6-00A9-5ACE-E7A96541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054100"/>
            <a:ext cx="76708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98111" y="214269"/>
            <a:ext cx="9395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hospitalizados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3011A1-22E7-8790-511F-833F0C69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799044"/>
            <a:ext cx="76962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970326" y="214269"/>
            <a:ext cx="1044895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UCI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pacientes</a:t>
            </a:r>
            <a:r>
              <a:rPr lang="en-US" sz="3200" dirty="0"/>
              <a:t> COVID-19 (28 Jun)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0762F-9DEA-8C6F-DD5D-46DC5656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65" y="799043"/>
            <a:ext cx="9750503" cy="543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6391" y="164812"/>
            <a:ext cx="69792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</a:t>
            </a:r>
            <a:r>
              <a:rPr lang="en-US" sz="3200" dirty="0" err="1"/>
              <a:t>nacional</a:t>
            </a:r>
            <a:r>
              <a:rPr lang="en-US" sz="3200" dirty="0"/>
              <a:t> de UCI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71976F-CC24-A7EB-C6A4-A68CE116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02" y="749587"/>
            <a:ext cx="9328196" cy="565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F33589-012F-7ED5-FB57-EB9A2065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66" y="721783"/>
            <a:ext cx="9711267" cy="5715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9276B4-E170-530A-0D3A-AAF5D29DF25D}"/>
              </a:ext>
            </a:extLst>
          </p:cNvPr>
          <p:cNvSpPr txBox="1"/>
          <p:nvPr/>
        </p:nvSpPr>
        <p:spPr>
          <a:xfrm>
            <a:off x="2878667" y="304800"/>
            <a:ext cx="66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Nuevos hospitalizados con COVID19 por semana | Por grupo de edad</a:t>
            </a:r>
          </a:p>
        </p:txBody>
      </p:sp>
    </p:spTree>
    <p:extLst>
      <p:ext uri="{BB962C8B-B14F-4D97-AF65-F5344CB8AC3E}">
        <p14:creationId xmlns:p14="http://schemas.microsoft.com/office/powerpoint/2010/main" val="158698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131248</TotalTime>
  <Words>373</Words>
  <Application>Microsoft Macintosh PowerPoint</Application>
  <PresentationFormat>Widescreen</PresentationFormat>
  <Paragraphs>62</Paragraphs>
  <Slides>28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435</cp:revision>
  <dcterms:created xsi:type="dcterms:W3CDTF">2021-01-30T18:55:16Z</dcterms:created>
  <dcterms:modified xsi:type="dcterms:W3CDTF">2022-07-02T19:48:59Z</dcterms:modified>
</cp:coreProperties>
</file>