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6" r:id="rId2"/>
    <p:sldId id="276" r:id="rId3"/>
    <p:sldId id="381" r:id="rId4"/>
    <p:sldId id="497" r:id="rId5"/>
    <p:sldId id="498" r:id="rId6"/>
    <p:sldId id="499" r:id="rId7"/>
    <p:sldId id="508" r:id="rId8"/>
    <p:sldId id="527" r:id="rId9"/>
    <p:sldId id="275" r:id="rId10"/>
    <p:sldId id="380" r:id="rId11"/>
    <p:sldId id="468" r:id="rId12"/>
    <p:sldId id="277" r:id="rId13"/>
    <p:sldId id="449" r:id="rId14"/>
    <p:sldId id="426" r:id="rId15"/>
    <p:sldId id="280" r:id="rId16"/>
    <p:sldId id="281" r:id="rId17"/>
    <p:sldId id="417" r:id="rId18"/>
    <p:sldId id="431" r:id="rId19"/>
    <p:sldId id="536" r:id="rId20"/>
    <p:sldId id="537" r:id="rId21"/>
    <p:sldId id="532" r:id="rId22"/>
    <p:sldId id="533" r:id="rId23"/>
    <p:sldId id="407" r:id="rId24"/>
    <p:sldId id="509" r:id="rId25"/>
    <p:sldId id="510" r:id="rId26"/>
    <p:sldId id="42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7/9/22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38483" y="876693"/>
            <a:ext cx="878311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9 JULIO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A8EFB-A0D2-9305-8DE6-7FF24580B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698500"/>
            <a:ext cx="77216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A676FD-9DB9-A8FA-E99C-4A2705F6B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982322"/>
            <a:ext cx="7480300" cy="543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78350" y="28575"/>
            <a:ext cx="1187075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DEFUNCIÓN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998136">
            <a:off x="6606525" y="1808184"/>
            <a:ext cx="1821361" cy="1093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DCB58-AC29-ECC7-22B9-EB25C087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880534"/>
            <a:ext cx="76581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A8B7D-14F2-9CA6-F6B5-B84A0ECB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1639"/>
            <a:ext cx="6137610" cy="44525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574C88-9643-111C-2E66-BEE439F9A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986" y="1543439"/>
            <a:ext cx="5939014" cy="42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5E39D-F23F-3D99-1726-9F8AE455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0" y="736600"/>
            <a:ext cx="76073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81E28-B57B-F5BA-E851-7C267494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" y="1394489"/>
            <a:ext cx="6113611" cy="4426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003BF-8A7D-427E-BBC6-2FC0B5261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382" y="1402379"/>
            <a:ext cx="5989059" cy="43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18989" y="28135"/>
            <a:ext cx="6154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</a:t>
            </a:r>
            <a:r>
              <a:rPr lang="en-US" sz="3200" i="1" dirty="0"/>
              <a:t>9</a:t>
            </a:r>
            <a:r>
              <a:rPr lang="en-US" sz="3200" dirty="0"/>
              <a:t> JULIO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E59FBB-C8EA-37A7-E525-EEAB8DC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527051"/>
            <a:ext cx="113792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18989" y="28135"/>
            <a:ext cx="6154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</a:t>
            </a:r>
            <a:r>
              <a:rPr lang="en-US" sz="3200" i="1" dirty="0"/>
              <a:t>9</a:t>
            </a:r>
            <a:r>
              <a:rPr lang="en-US" sz="3200" dirty="0"/>
              <a:t> JULIO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E7554-879F-3FC8-624E-51437C7C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533401"/>
            <a:ext cx="113919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4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0310AB-1EDF-DE13-D41F-69DD2262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04" y="612910"/>
            <a:ext cx="9808792" cy="572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3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79106-6A3D-479F-39DA-DFA9E059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34" y="612909"/>
            <a:ext cx="9536846" cy="58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3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6FA841E-DA3D-6437-7854-2CBEECBB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0" y="810360"/>
            <a:ext cx="10532533" cy="56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4A54A-9C35-4997-08E4-DB90AE23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9296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Vacunación</a:t>
            </a:r>
            <a:r>
              <a:rPr lang="en-US" sz="3100" dirty="0"/>
              <a:t> al día (</a:t>
            </a:r>
            <a:r>
              <a:rPr lang="en-US" sz="3100" dirty="0" err="1"/>
              <a:t>esquema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r>
              <a:rPr lang="en-US" sz="3100" dirty="0"/>
              <a:t> o </a:t>
            </a:r>
            <a:r>
              <a:rPr lang="en-US" sz="3100" dirty="0" err="1"/>
              <a:t>refuerzo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últimos</a:t>
            </a:r>
            <a:r>
              <a:rPr lang="en-US" sz="3100" dirty="0"/>
              <a:t> 6 meses)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334A39-19D1-ABB5-79CA-A3C7FA0C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86" y="635287"/>
            <a:ext cx="8799116" cy="57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36D83-7648-B0EC-A8DF-301E995D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948266"/>
            <a:ext cx="76962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BB71B-9C4C-F393-D52A-0D416699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799044"/>
            <a:ext cx="7645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C80EA2-FE52-6DFF-1BB6-F44D738C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22" y="958850"/>
            <a:ext cx="76454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BDCEB-3221-C987-7A90-6F891BAA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49" y="799044"/>
            <a:ext cx="76581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70326" y="214269"/>
            <a:ext cx="1044895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UCI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pacientes</a:t>
            </a:r>
            <a:r>
              <a:rPr lang="en-US" sz="3200" dirty="0"/>
              <a:t> COVID-19 (28 Jun)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427FD8-9887-F92C-DB12-FDC10951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51" y="799043"/>
            <a:ext cx="9879075" cy="54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6391" y="164812"/>
            <a:ext cx="69792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</a:t>
            </a:r>
            <a:r>
              <a:rPr lang="en-US" sz="3200" dirty="0" err="1"/>
              <a:t>nacional</a:t>
            </a:r>
            <a:r>
              <a:rPr lang="en-US" sz="3200" dirty="0"/>
              <a:t>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C7836-D4AA-8101-4012-DBFBA7ED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56" y="749587"/>
            <a:ext cx="9276887" cy="57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131276</TotalTime>
  <Words>351</Words>
  <Application>Microsoft Macintosh PowerPoint</Application>
  <PresentationFormat>Widescreen</PresentationFormat>
  <Paragraphs>60</Paragraphs>
  <Slides>26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437</cp:revision>
  <dcterms:created xsi:type="dcterms:W3CDTF">2021-01-30T18:55:16Z</dcterms:created>
  <dcterms:modified xsi:type="dcterms:W3CDTF">2022-07-09T16:12:48Z</dcterms:modified>
</cp:coreProperties>
</file>