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2" d="100"/>
          <a:sy n="10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6A1A-2895-8CB3-C704-7A1DC1054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CB1D3-1987-8A31-EDC9-6914E0559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2EC35-9FDD-5E09-85D0-EA4910B1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939C-2461-704A-BD41-F8A38802971E}" type="datetimeFigureOut">
              <a:rPr lang="en-CL" smtClean="0"/>
              <a:t>02-07-22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B6AC5-77DB-B401-22C5-B0A6FF87D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21D44-4CAC-BDC3-11FE-11C93D15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6A793-D502-9F4F-A937-9C012377949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01685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3177-4F38-B044-CF4C-21F7ED9BF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0EBFC-9445-8FD4-3AD1-408B9528B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4D956-1C9A-39FE-5E7C-8ADED21D6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939C-2461-704A-BD41-F8A38802971E}" type="datetimeFigureOut">
              <a:rPr lang="en-CL" smtClean="0"/>
              <a:t>02-07-22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2B3A8-82FE-3F2A-7F04-D4CAFC029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BF546-6E63-FD13-DEF4-067AB9725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6A793-D502-9F4F-A937-9C012377949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05848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F8E7B-A9FC-7878-73BD-A02FC526F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CA715-E394-BA54-CCE6-1C74F71AA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A9615-3EC1-A1D2-552E-C8D59448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939C-2461-704A-BD41-F8A38802971E}" type="datetimeFigureOut">
              <a:rPr lang="en-CL" smtClean="0"/>
              <a:t>02-07-22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884C9-AFDD-2892-1D8A-51A37F854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2277-DD9A-419C-F659-E9EC3ACA5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6A793-D502-9F4F-A937-9C012377949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85742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20AB1-1E28-5796-9A3A-04DE65FB8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4A004-E12F-1116-B244-FEEFE559A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D6FF7-56FD-38F1-809A-6663741C5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939C-2461-704A-BD41-F8A38802971E}" type="datetimeFigureOut">
              <a:rPr lang="en-CL" smtClean="0"/>
              <a:t>02-07-22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408BC-CEC5-4049-C658-4B7A8697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54006-D456-AE04-86C2-2B55AF585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6A793-D502-9F4F-A937-9C012377949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8580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F5B6-8D6C-CB12-D4DE-3DC12C29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9A7DD-BA56-D4E9-F5D1-1910992E9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419A1-4DEE-B951-02BE-F1863AB1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939C-2461-704A-BD41-F8A38802971E}" type="datetimeFigureOut">
              <a:rPr lang="en-CL" smtClean="0"/>
              <a:t>02-07-22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BE95D-3EF1-36A7-4DBA-49E681BC0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CF3CF-F7F3-2E5C-1EB3-1E0B228FC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6A793-D502-9F4F-A937-9C012377949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27288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B3BA1-C85C-E198-12D9-8D129BE0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870EF-13C9-5A2A-BAF6-867B9DD9B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3F1A0-24F2-19E7-8C1C-4561C584F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3205F-D555-8262-C89F-E2400C212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939C-2461-704A-BD41-F8A38802971E}" type="datetimeFigureOut">
              <a:rPr lang="en-CL" smtClean="0"/>
              <a:t>02-07-22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2E563-2733-F94D-1580-04B10E59A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95309-E960-0DF8-E6AE-775825DC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6A793-D502-9F4F-A937-9C012377949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33770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D60DC-0DB9-58B1-56F6-07F5A398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AF425-057F-158B-7A0B-2875A9C68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4F506-AF3E-5E53-E73E-069264A5B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B835FF-33A7-25FE-5316-05122D399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FF57F-31EF-3D1B-2D26-A6441EAAF4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2AFBC8-A713-DB93-A32C-4B0CC21CC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939C-2461-704A-BD41-F8A38802971E}" type="datetimeFigureOut">
              <a:rPr lang="en-CL" smtClean="0"/>
              <a:t>02-07-22</a:t>
            </a:fld>
            <a:endParaRPr lang="en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072D24-64FC-A5EF-888B-D72088034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FF715-AB82-2721-B64F-A07F8B99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6A793-D502-9F4F-A937-9C012377949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61315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B51B-0236-A5E6-6F4E-419FCC68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40D0D2-E73D-2FCD-173A-75F85A4B5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939C-2461-704A-BD41-F8A38802971E}" type="datetimeFigureOut">
              <a:rPr lang="en-CL" smtClean="0"/>
              <a:t>02-07-22</a:t>
            </a:fld>
            <a:endParaRPr lang="en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094ACE-9EC4-9CE5-B140-1627AE80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8934C9-9189-BA97-4F2B-B1C0F8076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6A793-D502-9F4F-A937-9C012377949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18395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DD7CFC-6D96-8276-58F2-F2DB3995F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939C-2461-704A-BD41-F8A38802971E}" type="datetimeFigureOut">
              <a:rPr lang="en-CL" smtClean="0"/>
              <a:t>02-07-22</a:t>
            </a:fld>
            <a:endParaRPr lang="en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A7F886-F842-AF4E-FFEE-74D886D7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B475B-7FE0-A8F8-CE3F-D267DF5B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6A793-D502-9F4F-A937-9C012377949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46066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98046-3A0A-5B7E-D676-5421CF5BF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24574-BAFA-5198-36D8-C71611DD6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7EA7B-4816-FDD0-84C1-2134DA032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4C23F-CCA4-80E6-EB97-0144980A6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939C-2461-704A-BD41-F8A38802971E}" type="datetimeFigureOut">
              <a:rPr lang="en-CL" smtClean="0"/>
              <a:t>02-07-22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4A4E7-01D2-AFAE-1706-81A78EAA8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91F60-22B5-9507-532A-107FD8DC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6A793-D502-9F4F-A937-9C012377949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99504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E70B-30AF-A15C-78C6-DB8916858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2FFD44-3818-4A44-C483-3E553AD63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FF7A1-1268-27E5-95E4-1CB258AEF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23941-F55C-D408-914F-F616F91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939C-2461-704A-BD41-F8A38802971E}" type="datetimeFigureOut">
              <a:rPr lang="en-CL" smtClean="0"/>
              <a:t>02-07-22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7EB64-E532-FA0D-C574-36640D38A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85A90-1CDD-1965-A5F0-11333DEF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6A793-D502-9F4F-A937-9C012377949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03182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C6EA7-8BE7-C766-E27A-7131C02E4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88025-D3A5-4AF7-92FF-1F8DCA50B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95260-EFB5-A677-4C72-627EC094B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B939C-2461-704A-BD41-F8A38802971E}" type="datetimeFigureOut">
              <a:rPr lang="en-CL" smtClean="0"/>
              <a:t>02-07-22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CA3C4-8558-237E-6AED-A40C95399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54D2A-FA46-20F0-78FA-D65E1BE47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6A793-D502-9F4F-A937-9C012377949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92724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9DDEE4-8C10-208F-351E-36BF9A935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356" y="304800"/>
            <a:ext cx="3568700" cy="3124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E6E741-0FE5-037C-4F01-D4D0DC167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955" y="407531"/>
            <a:ext cx="3530600" cy="3136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45890D-9B52-033F-CCF4-3E2FDC765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356" y="3628982"/>
            <a:ext cx="7289800" cy="311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60E32B-9123-AA50-633C-A3EDA96870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8113" y="3587924"/>
            <a:ext cx="3517900" cy="3136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FDEA0E-1074-4F0B-6DBD-91DD4990C3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8113" y="407531"/>
            <a:ext cx="35052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72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ac68920-e5e7-41e4-8a2e-9f605086524d}" enabled="1" method="Standard" siteId="{60970fd0-5dce-4e4b-9327-402ea26b7ea2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1</cp:revision>
  <dcterms:created xsi:type="dcterms:W3CDTF">2022-07-02T23:22:12Z</dcterms:created>
  <dcterms:modified xsi:type="dcterms:W3CDTF">2022-07-02T23:24:44Z</dcterms:modified>
</cp:coreProperties>
</file>