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383" r:id="rId5"/>
    <p:sldId id="447" r:id="rId6"/>
    <p:sldId id="448" r:id="rId7"/>
    <p:sldId id="275" r:id="rId8"/>
    <p:sldId id="380" r:id="rId9"/>
    <p:sldId id="432" r:id="rId10"/>
    <p:sldId id="277" r:id="rId11"/>
    <p:sldId id="426" r:id="rId12"/>
    <p:sldId id="445" r:id="rId13"/>
    <p:sldId id="280" r:id="rId14"/>
    <p:sldId id="281" r:id="rId15"/>
    <p:sldId id="417" r:id="rId16"/>
    <p:sldId id="431" r:id="rId17"/>
    <p:sldId id="438" r:id="rId18"/>
    <p:sldId id="443" r:id="rId19"/>
    <p:sldId id="407" r:id="rId20"/>
    <p:sldId id="288" r:id="rId21"/>
    <p:sldId id="300" r:id="rId22"/>
    <p:sldId id="440" r:id="rId23"/>
    <p:sldId id="446" r:id="rId24"/>
    <p:sldId id="424" r:id="rId25"/>
    <p:sldId id="43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91" d="100"/>
          <a:sy n="9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01788" y="876693"/>
            <a:ext cx="965649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15 ENERO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6DB4B-FB2F-8E40-AF20-8E5AB2C3C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605468"/>
            <a:ext cx="5783150" cy="462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AC0A8-4898-464D-991B-1B9E0A944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639"/>
            <a:ext cx="6033414" cy="46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474628" y="68851"/>
            <a:ext cx="860447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Aumento</a:t>
            </a:r>
            <a:r>
              <a:rPr lang="en-US" sz="3200" dirty="0"/>
              <a:t> de </a:t>
            </a:r>
            <a:r>
              <a:rPr lang="en-US" sz="3200" dirty="0" err="1"/>
              <a:t>cifras</a:t>
            </a:r>
            <a:r>
              <a:rPr lang="en-US" sz="3200" dirty="0"/>
              <a:t> </a:t>
            </a:r>
            <a:r>
              <a:rPr lang="en-US" sz="3200" dirty="0" err="1"/>
              <a:t>relación</a:t>
            </a:r>
            <a:r>
              <a:rPr lang="en-US" sz="3200" dirty="0"/>
              <a:t> a </a:t>
            </a:r>
            <a:r>
              <a:rPr lang="en-US" sz="3200" dirty="0" err="1"/>
              <a:t>curva</a:t>
            </a:r>
            <a:r>
              <a:rPr lang="en-US" sz="3200" dirty="0"/>
              <a:t> de </a:t>
            </a:r>
            <a:r>
              <a:rPr lang="en-US" sz="3200" dirty="0" err="1"/>
              <a:t>casos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1DD3C-0D16-7F43-BC15-DAA1ED10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79" y="967222"/>
            <a:ext cx="6922965" cy="5513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07FB66-6DDD-6F42-AD76-F8DB8C0784F5}"/>
              </a:ext>
            </a:extLst>
          </p:cNvPr>
          <p:cNvSpPr txBox="1"/>
          <p:nvPr/>
        </p:nvSpPr>
        <p:spPr>
          <a:xfrm>
            <a:off x="3892196" y="2715065"/>
            <a:ext cx="121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UCI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2C516-6A0A-E54E-B2E8-93123748DAE2}"/>
              </a:ext>
            </a:extLst>
          </p:cNvPr>
          <p:cNvCxnSpPr/>
          <p:nvPr/>
        </p:nvCxnSpPr>
        <p:spPr>
          <a:xfrm>
            <a:off x="4501662" y="3084397"/>
            <a:ext cx="0" cy="1135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0C2785-048B-5244-A933-8552D806857C}"/>
              </a:ext>
            </a:extLst>
          </p:cNvPr>
          <p:cNvSpPr txBox="1"/>
          <p:nvPr/>
        </p:nvSpPr>
        <p:spPr>
          <a:xfrm>
            <a:off x="4557932" y="1356035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Fallecidos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3786A8-502F-A04D-9750-7B010803EC43}"/>
              </a:ext>
            </a:extLst>
          </p:cNvPr>
          <p:cNvCxnSpPr>
            <a:cxnSpLocks/>
          </p:cNvCxnSpPr>
          <p:nvPr/>
        </p:nvCxnSpPr>
        <p:spPr>
          <a:xfrm>
            <a:off x="5167398" y="2002366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A5954D-8FD9-DC4D-B46E-FE6E45F4EA7D}"/>
              </a:ext>
            </a:extLst>
          </p:cNvPr>
          <p:cNvSpPr txBox="1"/>
          <p:nvPr/>
        </p:nvSpPr>
        <p:spPr>
          <a:xfrm>
            <a:off x="2893592" y="3283020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Casos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C4718-F190-8E44-97E8-B258DA860BB2}"/>
              </a:ext>
            </a:extLst>
          </p:cNvPr>
          <p:cNvCxnSpPr>
            <a:cxnSpLocks/>
          </p:cNvCxnSpPr>
          <p:nvPr/>
        </p:nvCxnSpPr>
        <p:spPr>
          <a:xfrm>
            <a:off x="3503058" y="3929351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B6CF4E-2D17-5341-97DD-FB68C7A7884B}"/>
              </a:ext>
            </a:extLst>
          </p:cNvPr>
          <p:cNvSpPr txBox="1"/>
          <p:nvPr/>
        </p:nvSpPr>
        <p:spPr>
          <a:xfrm>
            <a:off x="7885278" y="1785491"/>
            <a:ext cx="12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Suben</a:t>
            </a:r>
            <a:r>
              <a:rPr lang="en-US" b="1" dirty="0">
                <a:solidFill>
                  <a:schemeClr val="accent1"/>
                </a:solidFill>
              </a:rPr>
              <a:t>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8B78A3-9BA6-7242-B567-7C0F3E1C6A79}"/>
              </a:ext>
            </a:extLst>
          </p:cNvPr>
          <p:cNvCxnSpPr>
            <a:cxnSpLocks/>
          </p:cNvCxnSpPr>
          <p:nvPr/>
        </p:nvCxnSpPr>
        <p:spPr>
          <a:xfrm>
            <a:off x="8494744" y="2431822"/>
            <a:ext cx="0" cy="85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2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1F123-097E-D642-B073-0DD93EA4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16" y="584775"/>
            <a:ext cx="7479968" cy="59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8074E-4232-5049-82CC-6587DDF1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98" y="1487529"/>
            <a:ext cx="5569676" cy="451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E3C0-5581-D340-8A2F-3E73068F9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28" y="1402216"/>
            <a:ext cx="5853417" cy="46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08604" y="28135"/>
            <a:ext cx="6574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15 ENERO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740AA-4ABB-3F43-99AC-F721C434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565150"/>
            <a:ext cx="11199638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08600" y="28135"/>
            <a:ext cx="6574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15 ENERO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30081-5ECE-7643-B71D-4F9F67A2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8" y="573687"/>
            <a:ext cx="11257964" cy="55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9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E45C32A-AF94-3F40-ABBA-A66D3482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0" y="855383"/>
            <a:ext cx="9662477" cy="54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endParaRPr lang="en-US" sz="2800" b="1" dirty="0">
              <a:solidFill>
                <a:srgbClr val="00417C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Y SUBIENDO EN TODAS LAS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828F7-4B45-B14F-BB85-FFBCE0A2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3" y="1365843"/>
            <a:ext cx="10001641" cy="5082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FDC3C-98EF-EE40-8088-72C112C83A3D}"/>
              </a:ext>
            </a:extLst>
          </p:cNvPr>
          <p:cNvSpPr txBox="1"/>
          <p:nvPr/>
        </p:nvSpPr>
        <p:spPr>
          <a:xfrm>
            <a:off x="4707254" y="675227"/>
            <a:ext cx="277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 ENERO 2022</a:t>
            </a:r>
          </a:p>
        </p:txBody>
      </p:sp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35304-874A-EC4F-A4B5-B1FF70F608E2}"/>
              </a:ext>
            </a:extLst>
          </p:cNvPr>
          <p:cNvSpPr txBox="1"/>
          <p:nvPr/>
        </p:nvSpPr>
        <p:spPr>
          <a:xfrm>
            <a:off x="6305042" y="2656184"/>
            <a:ext cx="5726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≈ 870 mil  </a:t>
            </a:r>
            <a:r>
              <a:rPr lang="en-US" sz="2400" dirty="0"/>
              <a:t>NINGUNA DOSIS</a:t>
            </a:r>
          </a:p>
          <a:p>
            <a:r>
              <a:rPr lang="en-US" sz="2400" b="1" dirty="0"/>
              <a:t>&gt; 270 mil  </a:t>
            </a:r>
            <a:r>
              <a:rPr lang="en-US" sz="2400" dirty="0"/>
              <a:t>1 DE 2 DOSIS</a:t>
            </a:r>
          </a:p>
          <a:p>
            <a:r>
              <a:rPr lang="en-US" sz="2400" b="1" dirty="0"/>
              <a:t>&gt; 2.5 </a:t>
            </a:r>
            <a:r>
              <a:rPr lang="en-US" sz="2400" b="1" dirty="0" err="1"/>
              <a:t>millones</a:t>
            </a:r>
            <a:r>
              <a:rPr lang="en-US" sz="2400" b="1" dirty="0"/>
              <a:t> </a:t>
            </a:r>
            <a:r>
              <a:rPr lang="en-US" sz="2400" dirty="0" err="1"/>
              <a:t>dosis</a:t>
            </a:r>
            <a:r>
              <a:rPr lang="en-US" sz="2400" dirty="0"/>
              <a:t> </a:t>
            </a:r>
            <a:r>
              <a:rPr lang="en-US" sz="2400" dirty="0" err="1"/>
              <a:t>completa</a:t>
            </a:r>
            <a:r>
              <a:rPr lang="en-US" sz="2400" dirty="0"/>
              <a:t> sin </a:t>
            </a:r>
            <a:r>
              <a:rPr lang="en-US" sz="2400" dirty="0" err="1"/>
              <a:t>refuerzo</a:t>
            </a:r>
            <a:endParaRPr lang="en-US" sz="2400" dirty="0"/>
          </a:p>
          <a:p>
            <a:r>
              <a:rPr lang="en-US" sz="2400" b="1" dirty="0"/>
              <a:t>11.6 </a:t>
            </a:r>
            <a:r>
              <a:rPr lang="en-US" sz="2400" b="1" dirty="0" err="1"/>
              <a:t>millones</a:t>
            </a:r>
            <a:r>
              <a:rPr lang="en-US" sz="2400" b="1" dirty="0"/>
              <a:t> </a:t>
            </a:r>
            <a:r>
              <a:rPr lang="en-US" sz="2400" dirty="0" err="1"/>
              <a:t>dosis</a:t>
            </a:r>
            <a:r>
              <a:rPr lang="en-US" sz="2400" dirty="0"/>
              <a:t> de </a:t>
            </a:r>
            <a:r>
              <a:rPr lang="en-US" sz="2400" dirty="0" err="1"/>
              <a:t>refuerzo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5D774-8273-4749-9E51-F2E310838749}"/>
              </a:ext>
            </a:extLst>
          </p:cNvPr>
          <p:cNvSpPr txBox="1"/>
          <p:nvPr/>
        </p:nvSpPr>
        <p:spPr>
          <a:xfrm>
            <a:off x="7408946" y="1710140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mas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31945-EDEE-044C-BF1A-3831D3B88369}"/>
              </a:ext>
            </a:extLst>
          </p:cNvPr>
          <p:cNvSpPr/>
          <p:nvPr/>
        </p:nvSpPr>
        <p:spPr>
          <a:xfrm>
            <a:off x="6042444" y="1710140"/>
            <a:ext cx="5647136" cy="265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932F3-FEF2-1B40-9DCD-2EC31090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7" y="1229010"/>
            <a:ext cx="4432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07B-1661-6B4D-AE74-C49A8FC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94465-F523-7A49-B776-7113B585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41" y="960946"/>
            <a:ext cx="6853115" cy="55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B9006-4359-6740-8AFC-A43E9B358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"/>
          <a:stretch/>
        </p:blipFill>
        <p:spPr>
          <a:xfrm>
            <a:off x="1242392" y="650763"/>
            <a:ext cx="9192777" cy="5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992765" y="14755"/>
            <a:ext cx="84580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vs camas UCI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2ECCC4-A951-E641-A373-50285D9A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9" y="746275"/>
            <a:ext cx="11487346" cy="56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23621" y="136326"/>
            <a:ext cx="1034475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</a:t>
            </a:r>
            <a:r>
              <a:rPr lang="en-US" sz="3200" dirty="0" err="1"/>
              <a:t>hospitalarias</a:t>
            </a:r>
            <a:r>
              <a:rPr lang="en-US" sz="3200" dirty="0"/>
              <a:t> COVID19 (</a:t>
            </a:r>
            <a:r>
              <a:rPr lang="en-US" sz="3200" dirty="0" err="1"/>
              <a:t>Básica</a:t>
            </a:r>
            <a:r>
              <a:rPr lang="en-US" sz="3200" dirty="0"/>
              <a:t>, Media, UTI, UCI)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0AFC4-FD97-844A-8C69-5E34E257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42" y="844727"/>
            <a:ext cx="7005711" cy="56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6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318F46-BECE-004C-9C25-EAE20140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44" y="785041"/>
            <a:ext cx="7226712" cy="56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6233E6-0F0F-4046-9634-9ED4BF5B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46" y="1638549"/>
            <a:ext cx="5616404" cy="4610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F75E1-5AC6-2C41-8822-C86AEDE8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43" y="1553353"/>
            <a:ext cx="5938057" cy="4780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3125565">
            <a:off x="4608105" y="3100757"/>
            <a:ext cx="1874746" cy="10254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17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8 ENERO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29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15 ENERO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915956">
            <a:off x="9486486" y="3060353"/>
            <a:ext cx="1788914" cy="9351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105135</TotalTime>
  <Words>407</Words>
  <Application>Microsoft Macintosh PowerPoint</Application>
  <PresentationFormat>Widescreen</PresentationFormat>
  <Paragraphs>81</Paragraphs>
  <Slides>25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349</cp:revision>
  <dcterms:created xsi:type="dcterms:W3CDTF">2021-01-30T18:55:16Z</dcterms:created>
  <dcterms:modified xsi:type="dcterms:W3CDTF">2022-01-16T01:02:34Z</dcterms:modified>
</cp:coreProperties>
</file>