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277" r:id="rId9"/>
    <p:sldId id="426" r:id="rId10"/>
    <p:sldId id="280" r:id="rId11"/>
    <p:sldId id="281" r:id="rId12"/>
    <p:sldId id="417" r:id="rId13"/>
    <p:sldId id="431" r:id="rId14"/>
    <p:sldId id="438" r:id="rId15"/>
    <p:sldId id="443" r:id="rId16"/>
    <p:sldId id="407" r:id="rId17"/>
    <p:sldId id="288" r:id="rId18"/>
    <p:sldId id="300" r:id="rId19"/>
    <p:sldId id="440" r:id="rId20"/>
    <p:sldId id="448" r:id="rId21"/>
    <p:sldId id="424" r:id="rId22"/>
    <p:sldId id="43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88" d="100"/>
          <a:sy n="88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201788" y="876693"/>
            <a:ext cx="965649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22 ENERO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8EDAA4-3240-E44B-9C35-44CEF243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603250"/>
            <a:ext cx="76581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7DA8A-B1DE-F948-9B76-B349046F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1" y="1498415"/>
            <a:ext cx="5694865" cy="4322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77E19F-2457-B04B-9A39-15BB58EB2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86" y="1498415"/>
            <a:ext cx="5726108" cy="432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08604" y="28135"/>
            <a:ext cx="6574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22 ENERO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0A57FD-4FD5-6748-815C-E40EEECB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6" y="552450"/>
            <a:ext cx="11077047" cy="55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08600" y="28135"/>
            <a:ext cx="6574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22 ENERO 2022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188F4-B4A3-654F-AD03-3B497019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552450"/>
            <a:ext cx="11166021" cy="56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9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14D6960-628B-CB4F-8C98-369431EA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09" y="753874"/>
            <a:ext cx="9755380" cy="56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2154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UCI &amp; UTI </a:t>
            </a:r>
            <a:r>
              <a:rPr lang="en-US" sz="2800" b="1" dirty="0">
                <a:solidFill>
                  <a:srgbClr val="FF0000"/>
                </a:solidFill>
              </a:rPr>
              <a:t>DEJANDO DE BAJAR</a:t>
            </a:r>
          </a:p>
          <a:p>
            <a:pPr algn="ctr"/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Básica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Media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DEJÓ DE BAJAR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¿SUBIENDO?</a:t>
            </a:r>
            <a:endParaRPr lang="en-US" sz="2800" b="1" dirty="0">
              <a:solidFill>
                <a:srgbClr val="00417C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Y SUBIENDO EN TODAS LAS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621C5-5608-D240-AA78-8AEB4456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22" y="687722"/>
            <a:ext cx="7794844" cy="56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C9281C5-5906-1840-99AA-1E1395172441}"/>
              </a:ext>
            </a:extLst>
          </p:cNvPr>
          <p:cNvSpPr/>
          <p:nvPr/>
        </p:nvSpPr>
        <p:spPr>
          <a:xfrm>
            <a:off x="7590970" y="1560751"/>
            <a:ext cx="4224230" cy="2967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3A3FA-05C8-EF45-83BB-094F2EFCDBDD}"/>
              </a:ext>
            </a:extLst>
          </p:cNvPr>
          <p:cNvSpPr txBox="1"/>
          <p:nvPr/>
        </p:nvSpPr>
        <p:spPr>
          <a:xfrm>
            <a:off x="7792086" y="1560752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621C5-5608-D240-AA78-8AEB4456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7" y="831339"/>
            <a:ext cx="6983085" cy="5054329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71080BC-4795-C849-91F3-55AE396CD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67942"/>
              </p:ext>
            </p:extLst>
          </p:nvPr>
        </p:nvGraphicFramePr>
        <p:xfrm>
          <a:off x="7792086" y="2352664"/>
          <a:ext cx="4211082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7512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Ninguna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850 mil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13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de 2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280 mil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Primaria </a:t>
                      </a:r>
                      <a:r>
                        <a:rPr lang="en-US" dirty="0" err="1"/>
                        <a:t>completa</a:t>
                      </a:r>
                      <a:endParaRPr lang="en-US" dirty="0"/>
                    </a:p>
                    <a:p>
                      <a:r>
                        <a:rPr lang="en-US" dirty="0"/>
                        <a:t>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2,3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Dosis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07B-1661-6B4D-AE74-C49A8FC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26C1E-92F6-D548-B534-31B012D1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10" y="799044"/>
            <a:ext cx="7400887" cy="54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992765" y="14755"/>
            <a:ext cx="845802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 vs camas UCI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85628-B947-674D-90D7-94F2BF58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4" y="1016310"/>
            <a:ext cx="9013371" cy="55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87DDF-E8A1-4043-AD9D-2129C7E6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48" y="573756"/>
            <a:ext cx="7823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0C314-3BD3-7744-B056-780577F4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48" y="954107"/>
            <a:ext cx="7277904" cy="535960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9524813">
            <a:off x="6434822" y="2765609"/>
            <a:ext cx="1788914" cy="9856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8002D-0536-EF44-8237-9E151B0E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6" y="1451639"/>
            <a:ext cx="5946983" cy="4447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58A5EC-8DD6-8149-BF6E-86C02869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517" y="1451639"/>
            <a:ext cx="5946984" cy="44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105170</TotalTime>
  <Words>334</Words>
  <Application>Microsoft Macintosh PowerPoint</Application>
  <PresentationFormat>Widescreen</PresentationFormat>
  <Paragraphs>71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351</cp:revision>
  <dcterms:created xsi:type="dcterms:W3CDTF">2021-01-30T18:55:16Z</dcterms:created>
  <dcterms:modified xsi:type="dcterms:W3CDTF">2022-01-22T19:15:52Z</dcterms:modified>
</cp:coreProperties>
</file>