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0" r:id="rId3"/>
    <p:sldId id="261" r:id="rId4"/>
    <p:sldId id="259" r:id="rId5"/>
    <p:sldId id="258" r:id="rId6"/>
    <p:sldId id="263" r:id="rId7"/>
    <p:sldId id="256" r:id="rId8"/>
    <p:sldId id="257" r:id="rId9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5C4A-C94F-F246-915A-5238ECD60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03B2A-B999-D546-82A4-4C8A7E985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B05CD-5F50-184C-BB9E-BD922F0D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E4F5-F21F-6840-B5C6-11F388C984BE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81D55-C2C8-E942-B6F5-9F42D950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66DC9-63CF-AD4A-A319-530AF1EC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34F-AB7C-BA4D-8EC5-2EE8503B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1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1D59-C4F6-1342-898D-FC7A1CE4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2D26B-AE1C-6A47-8B93-1614968CA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CDCD2-582E-D84B-8A06-1F4B7D45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E4F5-F21F-6840-B5C6-11F388C984BE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835C5-447D-AD4D-BD1E-A4CDB0D9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D2EB4-914E-6746-9D30-709C5380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34F-AB7C-BA4D-8EC5-2EE8503B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0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5CE30-83C1-7547-B5B1-DF3BB972D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107D6-3174-344D-8F6E-3C39BC723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00DE2-C2CB-9D44-9745-4A17476D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E4F5-F21F-6840-B5C6-11F388C984BE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CED23-E793-A147-AF04-0E99E0B4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6961E-0365-1D4B-8562-0223B0E4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34F-AB7C-BA4D-8EC5-2EE8503B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1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8B38-A296-CF4D-82CB-74A851F3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6BE7E-4B28-7A41-B5E7-32BB139D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B42D1-059B-7A4F-907C-1A8FB89FC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E4F5-F21F-6840-B5C6-11F388C984BE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B8A16-3898-B742-A8EA-3447A14E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9E771-5D24-DC4C-BA3D-816B79A8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34F-AB7C-BA4D-8EC5-2EE8503B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1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39B5-CCE9-AB47-9B79-CB685E49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05C9A-7237-6740-9FBE-826F6088D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64E91-86EE-DC44-9D59-032C236A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E4F5-F21F-6840-B5C6-11F388C984BE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C751A-1EDF-214C-82E6-11B37807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9BA93-88B2-754B-B4E9-482C45EC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34F-AB7C-BA4D-8EC5-2EE8503B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0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2988-CB60-F64C-B022-0A62123B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5BA5-212D-7B4F-803C-2A7CFBB68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A0FA8-5861-9A46-B977-5CB2B3E03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90F30-D06C-B94A-AEFF-4F5DBC66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E4F5-F21F-6840-B5C6-11F388C984BE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8D64-DC22-9641-ADBA-45A25EB2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5CFD1-35BA-9344-969B-7CA0C6A7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34F-AB7C-BA4D-8EC5-2EE8503B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9A1F-84DD-504E-B5D2-672CD03D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710D5-E7B2-FC43-823B-7478C2174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90B1F-EB70-0C4D-BC79-B6172F40D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59528-C946-A547-BC40-8E4A52C06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7D650-C061-7848-A67A-A16047F19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19B8D-DF6E-F74F-9C5E-CE0B770A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E4F5-F21F-6840-B5C6-11F388C984BE}" type="datetimeFigureOut">
              <a:rPr lang="en-US" smtClean="0"/>
              <a:t>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71FE07-7AA5-CC48-86B5-4F42D96F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F6C2E9-486A-3E44-8C73-EF9D434F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34F-AB7C-BA4D-8EC5-2EE8503B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7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5BEB-A2A5-7F4B-B3B4-0BC090E3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95A41-86A7-0C43-9531-328716CF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E4F5-F21F-6840-B5C6-11F388C984BE}" type="datetimeFigureOut">
              <a:rPr lang="en-US" smtClean="0"/>
              <a:t>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389E8-3EDE-3A4D-9975-C1BBAF8B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C30A0-C0AB-6B42-821C-9907D0CB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34F-AB7C-BA4D-8EC5-2EE8503B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1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DD2AB-F4A1-2B4B-9F90-9B07D3CC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E4F5-F21F-6840-B5C6-11F388C984BE}" type="datetimeFigureOut">
              <a:rPr lang="en-US" smtClean="0"/>
              <a:t>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FB418-FB40-0844-A85C-01F0B555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D23B4-212F-B942-85C6-DDC780E8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34F-AB7C-BA4D-8EC5-2EE8503B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1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51C1-11D3-B74A-A253-B3BF16418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BCEE-F7F5-6D48-A104-995F1BFDF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36AC9-4A96-ED40-B9F9-E37E564E0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87D46-01EF-9C41-B073-F73A90A7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E4F5-F21F-6840-B5C6-11F388C984BE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1F0E2-20AF-CF4A-AB32-10090E6D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A90B7-AC67-6D48-A6DB-8CA285D2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34F-AB7C-BA4D-8EC5-2EE8503B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6FF2-AE76-4A47-8902-866A967F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CE9383-706C-EE49-A7BB-C64DC1738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F0279-1251-F34C-9945-BAE8FD545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9CBE8-4B7C-B841-9404-541FCBAB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E4F5-F21F-6840-B5C6-11F388C984BE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E307A-42D1-FB4A-9B4F-02B0D097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FD064-E011-F940-AA9C-2BEE6AFC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34F-AB7C-BA4D-8EC5-2EE8503B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3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B6DC2-52FE-9B4B-A674-94C35772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53BCA-D224-EF45-A913-9895589BA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6252B-BB9B-3C48-8FED-297FA5A81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EE4F5-F21F-6840-B5C6-11F388C984BE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F4E73-E1CF-A947-AE60-2D9CAF118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3916E-0082-7043-A1D4-7A59C00E1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AE34F-AB7C-BA4D-8EC5-2EE8503B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1FBD-16C1-2241-BEB7-FB317A7F2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MAGALLANES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384D9-6DC9-CA43-95EE-46A1E4DF9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17 </a:t>
            </a:r>
            <a:r>
              <a:rPr lang="en-US" dirty="0" err="1"/>
              <a:t>Enero</a:t>
            </a:r>
            <a:r>
              <a:rPr lang="en-US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00837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FDBF5C-E1F6-3D45-A881-8D67BDA4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09" y="1219200"/>
            <a:ext cx="5214646" cy="5010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560D47-21F3-224C-8B13-9666006EF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931" y="1219200"/>
            <a:ext cx="5244478" cy="5010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1EE1F7-543A-C649-BAF5-BD744CDF81C7}"/>
              </a:ext>
            </a:extLst>
          </p:cNvPr>
          <p:cNvSpPr txBox="1"/>
          <p:nvPr/>
        </p:nvSpPr>
        <p:spPr>
          <a:xfrm>
            <a:off x="0" y="6550223"/>
            <a:ext cx="327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Fuente de </a:t>
            </a:r>
            <a:r>
              <a:rPr lang="en-US" sz="1400" dirty="0" err="1"/>
              <a:t>datos</a:t>
            </a:r>
            <a:r>
              <a:rPr lang="en-US" sz="1400" dirty="0"/>
              <a:t>: DEIS, </a:t>
            </a:r>
            <a:r>
              <a:rPr lang="en-US" sz="1400" dirty="0" err="1"/>
              <a:t>Ministerio</a:t>
            </a:r>
            <a:r>
              <a:rPr lang="en-US" sz="1400" dirty="0"/>
              <a:t> de </a:t>
            </a:r>
            <a:r>
              <a:rPr lang="en-US" sz="1400" dirty="0" err="1"/>
              <a:t>Salud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353D8-301B-A243-8ED2-49A7BCAC7FD7}"/>
              </a:ext>
            </a:extLst>
          </p:cNvPr>
          <p:cNvSpPr txBox="1"/>
          <p:nvPr/>
        </p:nvSpPr>
        <p:spPr>
          <a:xfrm>
            <a:off x="3156812" y="-24656"/>
            <a:ext cx="6137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COBERTURA DE VACUNACIÓN EN MAGALLANES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6695BA-BB77-8743-BDB1-D67049ECC50F}"/>
              </a:ext>
            </a:extLst>
          </p:cNvPr>
          <p:cNvSpPr txBox="1"/>
          <p:nvPr/>
        </p:nvSpPr>
        <p:spPr>
          <a:xfrm>
            <a:off x="1986455" y="798786"/>
            <a:ext cx="192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POBLACIÓN TOTAL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1A79E-D389-2642-8734-9598679FAA62}"/>
              </a:ext>
            </a:extLst>
          </p:cNvPr>
          <p:cNvSpPr txBox="1"/>
          <p:nvPr/>
        </p:nvSpPr>
        <p:spPr>
          <a:xfrm>
            <a:off x="8677563" y="84986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 o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años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3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BF241B-FFAE-9747-A10B-B64AC9C6A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21" y="584803"/>
            <a:ext cx="5805049" cy="57123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4C1790-0AB6-1F42-A2A1-7872E2630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51" y="572814"/>
            <a:ext cx="5805049" cy="573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4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460618-9C54-6249-8D35-F015CC012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870" y="0"/>
            <a:ext cx="6970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1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0B4CDA-5D17-BE44-B9D0-BFEDB1327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8" y="0"/>
            <a:ext cx="11945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9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1EE1F7-543A-C649-BAF5-BD744CDF81C7}"/>
              </a:ext>
            </a:extLst>
          </p:cNvPr>
          <p:cNvSpPr txBox="1"/>
          <p:nvPr/>
        </p:nvSpPr>
        <p:spPr>
          <a:xfrm>
            <a:off x="0" y="6550223"/>
            <a:ext cx="2905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Fuente de </a:t>
            </a:r>
            <a:r>
              <a:rPr lang="en-US" sz="1400" dirty="0" err="1"/>
              <a:t>datos</a:t>
            </a:r>
            <a:r>
              <a:rPr lang="en-US" sz="1400" dirty="0"/>
              <a:t>: </a:t>
            </a:r>
            <a:r>
              <a:rPr lang="en-US" sz="1400" dirty="0" err="1"/>
              <a:t>Ministerio</a:t>
            </a:r>
            <a:r>
              <a:rPr lang="en-US" sz="1400" dirty="0"/>
              <a:t> de </a:t>
            </a:r>
            <a:r>
              <a:rPr lang="en-US" sz="1400" dirty="0" err="1"/>
              <a:t>Salud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353D8-301B-A243-8ED2-49A7BCAC7FD7}"/>
              </a:ext>
            </a:extLst>
          </p:cNvPr>
          <p:cNvSpPr txBox="1"/>
          <p:nvPr/>
        </p:nvSpPr>
        <p:spPr>
          <a:xfrm>
            <a:off x="3695061" y="0"/>
            <a:ext cx="5226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CASOS CONFIRMADOS EN MAGALLANES</a:t>
            </a:r>
          </a:p>
        </p:txBody>
      </p:sp>
      <p:pic>
        <p:nvPicPr>
          <p:cNvPr id="9" name="Picture 8" descr="Chart, radar chart&#10;&#10;Description automatically generated">
            <a:extLst>
              <a:ext uri="{FF2B5EF4-FFF2-40B4-BE49-F238E27FC236}">
                <a16:creationId xmlns:a16="http://schemas.microsoft.com/office/drawing/2014/main" id="{2E2B3D23-313D-C84E-A95C-6E7401C9F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49" y="230832"/>
            <a:ext cx="6250953" cy="662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3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9B62A5-A930-264C-AB0C-B4FA2E18D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323" y="0"/>
            <a:ext cx="7189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5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3DB8DE-2546-2D4E-A024-A2EDECBD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669" y="0"/>
            <a:ext cx="7114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9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ac68920-e5e7-41e4-8a2e-9f605086524d}" enabled="1" method="Standard" siteId="{60970fd0-5dce-4e4b-9327-402ea26b7ea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35</Words>
  <Application>Microsoft Macintosh PowerPoint</Application>
  <PresentationFormat>Widescreen</PresentationFormat>
  <Paragraphs>8</Paragraphs>
  <Slides>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MAGALLANES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5</cp:revision>
  <dcterms:created xsi:type="dcterms:W3CDTF">2022-01-17T21:07:31Z</dcterms:created>
  <dcterms:modified xsi:type="dcterms:W3CDTF">2022-01-17T22:21:57Z</dcterms:modified>
</cp:coreProperties>
</file>