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277" r:id="rId9"/>
    <p:sldId id="426" r:id="rId10"/>
    <p:sldId id="280" r:id="rId11"/>
    <p:sldId id="281" r:id="rId12"/>
    <p:sldId id="417" r:id="rId13"/>
    <p:sldId id="431" r:id="rId14"/>
    <p:sldId id="414" r:id="rId15"/>
    <p:sldId id="421" r:id="rId16"/>
    <p:sldId id="407" r:id="rId17"/>
    <p:sldId id="288" r:id="rId18"/>
    <p:sldId id="300" r:id="rId19"/>
    <p:sldId id="401" r:id="rId20"/>
    <p:sldId id="425" r:id="rId21"/>
    <p:sldId id="420" r:id="rId22"/>
    <p:sldId id="434" r:id="rId23"/>
    <p:sldId id="432" r:id="rId24"/>
    <p:sldId id="433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638171" y="876693"/>
            <a:ext cx="107837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11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Diciembre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986320" y="2921168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55EB8-DD08-7F4F-8AC6-FC8B41EE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94" y="802490"/>
            <a:ext cx="7073076" cy="57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8586F2-6380-D246-B494-3F29B59E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4" y="1498415"/>
            <a:ext cx="5670064" cy="4596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5C6DC6-4820-1242-9D59-7DABC156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14" y="1498415"/>
            <a:ext cx="5675190" cy="45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4300578" y="28135"/>
            <a:ext cx="359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D389A0-A3B3-F94B-B0AD-CFC4A0A5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768350"/>
            <a:ext cx="7874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2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4300578" y="28135"/>
            <a:ext cx="359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3A5EA-E11C-D24A-9AAC-A2AA3AE3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62" y="612910"/>
            <a:ext cx="7851475" cy="55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16F2DAB-B538-A346-AB2E-4319F466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0" y="913744"/>
            <a:ext cx="8904467" cy="53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ESTABLE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ESTABLE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3775759" y="408274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3 de DICIEMBRE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298D0-DBC4-F943-8154-C344A930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51" y="680406"/>
            <a:ext cx="9619785" cy="56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494212" y="2621812"/>
            <a:ext cx="72035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PANORAMA MUNDIAL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72FC08-552C-1344-BDBD-AA5C210CF7F2}"/>
              </a:ext>
            </a:extLst>
          </p:cNvPr>
          <p:cNvSpPr txBox="1"/>
          <p:nvPr/>
        </p:nvSpPr>
        <p:spPr>
          <a:xfrm>
            <a:off x="0" y="6492875"/>
            <a:ext cx="3132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Fuente de </a:t>
            </a:r>
            <a:r>
              <a:rPr lang="en-US" sz="1600" dirty="0" err="1"/>
              <a:t>datos</a:t>
            </a:r>
            <a:r>
              <a:rPr lang="en-US" sz="1600" dirty="0"/>
              <a:t>: Our World in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C4BAA-5132-9446-A142-5EFA1670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98" y="964287"/>
            <a:ext cx="8678803" cy="5426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49130-BD13-A941-AA32-D22EF6D1B4A8}"/>
              </a:ext>
            </a:extLst>
          </p:cNvPr>
          <p:cNvSpPr txBox="1"/>
          <p:nvPr/>
        </p:nvSpPr>
        <p:spPr>
          <a:xfrm>
            <a:off x="1480235" y="0"/>
            <a:ext cx="95403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SUDAMÉRICA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Para </a:t>
            </a:r>
            <a:r>
              <a:rPr lang="en-US" dirty="0" err="1"/>
              <a:t>fecha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positividad</a:t>
            </a:r>
            <a:r>
              <a:rPr lang="en-US" dirty="0"/>
              <a:t> e </a:t>
            </a:r>
            <a:r>
              <a:rPr lang="en-US" dirty="0" err="1"/>
              <a:t>incidencia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Our World in Data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7 días</a:t>
            </a:r>
          </a:p>
        </p:txBody>
      </p:sp>
    </p:spTree>
    <p:extLst>
      <p:ext uri="{BB962C8B-B14F-4D97-AF65-F5344CB8AC3E}">
        <p14:creationId xmlns:p14="http://schemas.microsoft.com/office/powerpoint/2010/main" val="354357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72FC08-552C-1344-BDBD-AA5C210CF7F2}"/>
              </a:ext>
            </a:extLst>
          </p:cNvPr>
          <p:cNvSpPr txBox="1"/>
          <p:nvPr/>
        </p:nvSpPr>
        <p:spPr>
          <a:xfrm>
            <a:off x="0" y="6492875"/>
            <a:ext cx="3132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Fuente de </a:t>
            </a:r>
            <a:r>
              <a:rPr lang="en-US" sz="1600" dirty="0" err="1"/>
              <a:t>datos</a:t>
            </a:r>
            <a:r>
              <a:rPr lang="en-US" sz="1600" dirty="0"/>
              <a:t>: Our World 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49130-BD13-A941-AA32-D22EF6D1B4A8}"/>
              </a:ext>
            </a:extLst>
          </p:cNvPr>
          <p:cNvSpPr txBox="1"/>
          <p:nvPr/>
        </p:nvSpPr>
        <p:spPr>
          <a:xfrm>
            <a:off x="1480235" y="0"/>
            <a:ext cx="95403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NORTEAMÉRICA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Para </a:t>
            </a:r>
            <a:r>
              <a:rPr lang="en-US" dirty="0" err="1"/>
              <a:t>fecha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positividad</a:t>
            </a:r>
            <a:r>
              <a:rPr lang="en-US" dirty="0"/>
              <a:t> e </a:t>
            </a:r>
            <a:r>
              <a:rPr lang="en-US" dirty="0" err="1"/>
              <a:t>incidencia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Our World in Data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7 días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31995-E527-E64C-9885-F26136C0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35" y="974675"/>
            <a:ext cx="8438465" cy="52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6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72FC08-552C-1344-BDBD-AA5C210CF7F2}"/>
              </a:ext>
            </a:extLst>
          </p:cNvPr>
          <p:cNvSpPr txBox="1"/>
          <p:nvPr/>
        </p:nvSpPr>
        <p:spPr>
          <a:xfrm>
            <a:off x="0" y="6492875"/>
            <a:ext cx="3132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Fuente de </a:t>
            </a:r>
            <a:r>
              <a:rPr lang="en-US" sz="1600" dirty="0" err="1"/>
              <a:t>datos</a:t>
            </a:r>
            <a:r>
              <a:rPr lang="en-US" sz="1600" dirty="0"/>
              <a:t>: Our World 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49130-BD13-A941-AA32-D22EF6D1B4A8}"/>
              </a:ext>
            </a:extLst>
          </p:cNvPr>
          <p:cNvSpPr txBox="1"/>
          <p:nvPr/>
        </p:nvSpPr>
        <p:spPr>
          <a:xfrm>
            <a:off x="1480235" y="0"/>
            <a:ext cx="95403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ASIA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Para </a:t>
            </a:r>
            <a:r>
              <a:rPr lang="en-US" dirty="0" err="1"/>
              <a:t>fecha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positividad</a:t>
            </a:r>
            <a:r>
              <a:rPr lang="en-US" dirty="0"/>
              <a:t> e </a:t>
            </a:r>
            <a:r>
              <a:rPr lang="en-US" dirty="0" err="1"/>
              <a:t>incidencia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Our World in Data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7 días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F7ACD2-AEE4-324E-951B-A8B4C11B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92" y="1038664"/>
            <a:ext cx="8394015" cy="5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72FC08-552C-1344-BDBD-AA5C210CF7F2}"/>
              </a:ext>
            </a:extLst>
          </p:cNvPr>
          <p:cNvSpPr txBox="1"/>
          <p:nvPr/>
        </p:nvSpPr>
        <p:spPr>
          <a:xfrm>
            <a:off x="0" y="6492875"/>
            <a:ext cx="3132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Fuente de </a:t>
            </a:r>
            <a:r>
              <a:rPr lang="en-US" sz="1600" dirty="0" err="1"/>
              <a:t>datos</a:t>
            </a:r>
            <a:r>
              <a:rPr lang="en-US" sz="1600" dirty="0"/>
              <a:t>: Our World 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49130-BD13-A941-AA32-D22EF6D1B4A8}"/>
              </a:ext>
            </a:extLst>
          </p:cNvPr>
          <p:cNvSpPr txBox="1"/>
          <p:nvPr/>
        </p:nvSpPr>
        <p:spPr>
          <a:xfrm>
            <a:off x="1480235" y="0"/>
            <a:ext cx="95403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EUROPA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Para </a:t>
            </a:r>
            <a:r>
              <a:rPr lang="en-US" dirty="0" err="1"/>
              <a:t>fecha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positividad</a:t>
            </a:r>
            <a:r>
              <a:rPr lang="en-US" dirty="0"/>
              <a:t> e </a:t>
            </a:r>
            <a:r>
              <a:rPr lang="en-US" dirty="0" err="1"/>
              <a:t>incidencia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Our World in Data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7 días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11FE0-6605-074D-8C61-F29C743A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98" y="861774"/>
            <a:ext cx="9058071" cy="56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0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AAB6B-8452-814B-913C-ADAC56B7501D}"/>
              </a:ext>
            </a:extLst>
          </p:cNvPr>
          <p:cNvSpPr txBox="1"/>
          <p:nvPr/>
        </p:nvSpPr>
        <p:spPr>
          <a:xfrm>
            <a:off x="3806463" y="2644170"/>
            <a:ext cx="4579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58B89D-2A68-BA48-BA58-45142E36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77" y="957943"/>
            <a:ext cx="6707043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97A3DD-2888-F145-8798-C41FBF10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15" y="650763"/>
            <a:ext cx="9037969" cy="57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4E46B5-D636-4C4F-B45E-A68B45FB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78" y="801849"/>
            <a:ext cx="7071443" cy="55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EA1E4-EABF-3E49-81FC-7D14F787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91" y="1706066"/>
            <a:ext cx="5513464" cy="44441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959AAE-D8E3-314E-B515-4C8DA3049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9" y="1696131"/>
            <a:ext cx="5372308" cy="449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8675487">
            <a:off x="3881019" y="1980656"/>
            <a:ext cx="1910119" cy="11241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59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DICIEMBRE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71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DICIEMBRE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8559601">
            <a:off x="9439647" y="2107932"/>
            <a:ext cx="1700732" cy="869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A5A3B-BA4D-7A4B-B76D-9C9645CE5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31" y="1592429"/>
            <a:ext cx="5748048" cy="4648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621FF-1BBD-8A48-928F-1FA3B062B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514" y="1592429"/>
            <a:ext cx="5894012" cy="47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92090</TotalTime>
  <Words>399</Words>
  <Application>Microsoft Macintosh PowerPoint</Application>
  <PresentationFormat>Widescreen</PresentationFormat>
  <Paragraphs>73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332</cp:revision>
  <dcterms:created xsi:type="dcterms:W3CDTF">2021-01-30T18:55:16Z</dcterms:created>
  <dcterms:modified xsi:type="dcterms:W3CDTF">2021-12-18T20:54:00Z</dcterms:modified>
</cp:coreProperties>
</file>