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526" r:id="rId13"/>
    <p:sldId id="277" r:id="rId14"/>
    <p:sldId id="449" r:id="rId15"/>
    <p:sldId id="469" r:id="rId16"/>
    <p:sldId id="426" r:id="rId17"/>
    <p:sldId id="280" r:id="rId18"/>
    <p:sldId id="281" r:id="rId19"/>
    <p:sldId id="417" r:id="rId20"/>
    <p:sldId id="431" r:id="rId21"/>
    <p:sldId id="438" r:id="rId22"/>
    <p:sldId id="407" r:id="rId23"/>
    <p:sldId id="509" r:id="rId24"/>
    <p:sldId id="510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302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11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F8FE28-DA68-E83A-6E9A-188179ED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704850"/>
            <a:ext cx="7721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B942B-4E65-132E-A8DD-191C0C82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833964"/>
            <a:ext cx="7581900" cy="557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45493">
            <a:off x="6638680" y="3072236"/>
            <a:ext cx="1804115" cy="997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402856">
            <a:off x="6621746" y="3938649"/>
            <a:ext cx="1804115" cy="997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DA979-B9B7-BF8E-3220-9C32A3CC6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87"/>
          <a:stretch/>
        </p:blipFill>
        <p:spPr>
          <a:xfrm>
            <a:off x="1738164" y="960071"/>
            <a:ext cx="9903204" cy="5480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425DA-4411-23B5-FB5A-62597D401D24}"/>
              </a:ext>
            </a:extLst>
          </p:cNvPr>
          <p:cNvSpPr txBox="1"/>
          <p:nvPr/>
        </p:nvSpPr>
        <p:spPr>
          <a:xfrm>
            <a:off x="7814965" y="3238637"/>
            <a:ext cx="869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sz="2400" dirty="0"/>
              <a:t>+22%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4AE9-73D6-8F2B-94AE-0E4539500241}"/>
              </a:ext>
            </a:extLst>
          </p:cNvPr>
          <p:cNvSpPr txBox="1"/>
          <p:nvPr/>
        </p:nvSpPr>
        <p:spPr>
          <a:xfrm>
            <a:off x="8684114" y="2684834"/>
            <a:ext cx="869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sz="2400" dirty="0"/>
              <a:t>+21%</a:t>
            </a:r>
          </a:p>
        </p:txBody>
      </p:sp>
    </p:spTree>
    <p:extLst>
      <p:ext uri="{BB962C8B-B14F-4D97-AF65-F5344CB8AC3E}">
        <p14:creationId xmlns:p14="http://schemas.microsoft.com/office/powerpoint/2010/main" val="247708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1A7BC-189F-1623-6637-2BF3C78E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12975"/>
            <a:ext cx="77851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BC57-7B84-5055-CF52-476C3173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96900"/>
            <a:ext cx="77089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D9E20-DBE0-103D-9B32-86599290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" y="1451639"/>
            <a:ext cx="5965532" cy="4396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F8591-064F-69C0-149F-61DBBF07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39"/>
            <a:ext cx="6022886" cy="43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30699-AF06-360B-23C4-926837D4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615950"/>
            <a:ext cx="7645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5EBB3-D74F-9EC4-2919-89585F41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" y="1619563"/>
            <a:ext cx="5781544" cy="4244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8450-34C3-B690-E954-09058284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19563"/>
            <a:ext cx="5946054" cy="44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11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B40A2-E480-815E-115C-6391692E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5" y="563381"/>
            <a:ext cx="11116733" cy="5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137B029-504E-382A-C21F-8E016F08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8" y="720097"/>
            <a:ext cx="10366573" cy="57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B1625-D67A-A609-3B2E-4B2F514D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9296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4610D-BDD5-037C-9CD5-301325F2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494184"/>
            <a:ext cx="9034580" cy="5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8DE9F-A5DE-F3DF-3C24-FD6331DC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49" y="799044"/>
            <a:ext cx="7708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95B3B-3C63-47DB-CBCE-80B50086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799044"/>
            <a:ext cx="7899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DCAE5-7648-8220-296F-E38A7D93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799044"/>
            <a:ext cx="7835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243D3-15A7-6F19-1E7F-9661AFB0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799044"/>
            <a:ext cx="7747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2405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(7 Jun)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0802E-4683-9BE8-D61A-89F081468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2"/>
          <a:stretch/>
        </p:blipFill>
        <p:spPr>
          <a:xfrm>
            <a:off x="764229" y="799044"/>
            <a:ext cx="9929222" cy="56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7E1D7-C745-D869-493D-B4F34F0E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83" y="799044"/>
            <a:ext cx="9068641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119837</TotalTime>
  <Words>413</Words>
  <Application>Microsoft Macintosh PowerPoint</Application>
  <PresentationFormat>Widescreen</PresentationFormat>
  <Paragraphs>69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426</cp:revision>
  <dcterms:created xsi:type="dcterms:W3CDTF">2021-01-30T18:55:16Z</dcterms:created>
  <dcterms:modified xsi:type="dcterms:W3CDTF">2022-06-11T16:05:57Z</dcterms:modified>
</cp:coreProperties>
</file>