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6" r:id="rId2"/>
    <p:sldId id="276" r:id="rId3"/>
    <p:sldId id="381" r:id="rId4"/>
    <p:sldId id="383" r:id="rId5"/>
    <p:sldId id="395" r:id="rId6"/>
    <p:sldId id="393" r:id="rId7"/>
    <p:sldId id="275" r:id="rId8"/>
    <p:sldId id="380" r:id="rId9"/>
    <p:sldId id="384" r:id="rId10"/>
    <p:sldId id="379" r:id="rId11"/>
    <p:sldId id="394" r:id="rId12"/>
    <p:sldId id="277" r:id="rId13"/>
    <p:sldId id="392" r:id="rId14"/>
    <p:sldId id="397" r:id="rId15"/>
    <p:sldId id="280" r:id="rId16"/>
    <p:sldId id="281" r:id="rId17"/>
    <p:sldId id="388" r:id="rId18"/>
    <p:sldId id="282" r:id="rId19"/>
    <p:sldId id="267" r:id="rId20"/>
    <p:sldId id="283" r:id="rId21"/>
    <p:sldId id="390" r:id="rId22"/>
    <p:sldId id="300" r:id="rId23"/>
    <p:sldId id="311" r:id="rId24"/>
    <p:sldId id="3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00"/>
    <a:srgbClr val="437AAB"/>
    <a:srgbClr val="FF8902"/>
    <a:srgbClr val="F24A53"/>
    <a:srgbClr val="D2D3D3"/>
    <a:srgbClr val="FFFFFF"/>
    <a:srgbClr val="0173D9"/>
    <a:srgbClr val="FF800E"/>
    <a:srgbClr val="2DA02B"/>
    <a:srgbClr val="0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7/3/21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67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78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9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8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638471" y="876693"/>
            <a:ext cx="878311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3 JULIO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0272517-2F67-0A49-BBB0-D95430A9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01" y="1773232"/>
            <a:ext cx="4839727" cy="40643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FC929E0-7766-0144-A5EF-72A8EDEA5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57" y="1921668"/>
            <a:ext cx="4769696" cy="39159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9AB436-862D-F549-BF03-199DAF2BC156}"/>
              </a:ext>
            </a:extLst>
          </p:cNvPr>
          <p:cNvSpPr txBox="1"/>
          <p:nvPr/>
        </p:nvSpPr>
        <p:spPr>
          <a:xfrm>
            <a:off x="10654207" y="2463345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E3C4-B998-3E4E-8A0C-F594138DC374}"/>
              </a:ext>
            </a:extLst>
          </p:cNvPr>
          <p:cNvSpPr txBox="1"/>
          <p:nvPr/>
        </p:nvSpPr>
        <p:spPr>
          <a:xfrm>
            <a:off x="10654207" y="3513195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496276" y="0"/>
            <a:ext cx="874380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609617" y="1178877"/>
            <a:ext cx="426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19 JUNIO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B761-C9EF-CE47-899B-3F0007783CF7}"/>
              </a:ext>
            </a:extLst>
          </p:cNvPr>
          <p:cNvSpPr txBox="1"/>
          <p:nvPr/>
        </p:nvSpPr>
        <p:spPr>
          <a:xfrm>
            <a:off x="6563611" y="1176051"/>
            <a:ext cx="423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26 JUNIO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3C6-86C5-6740-AD3A-68ABCA83A2B2}"/>
              </a:ext>
            </a:extLst>
          </p:cNvPr>
          <p:cNvSpPr txBox="1"/>
          <p:nvPr/>
        </p:nvSpPr>
        <p:spPr>
          <a:xfrm>
            <a:off x="4696913" y="2163181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D539-0759-D746-A410-35BDC428CCFE}"/>
              </a:ext>
            </a:extLst>
          </p:cNvPr>
          <p:cNvSpPr txBox="1"/>
          <p:nvPr/>
        </p:nvSpPr>
        <p:spPr>
          <a:xfrm>
            <a:off x="4696913" y="3513195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BD76F9-81AD-FA4E-9103-9C564CEC8379}"/>
              </a:ext>
            </a:extLst>
          </p:cNvPr>
          <p:cNvSpPr/>
          <p:nvPr/>
        </p:nvSpPr>
        <p:spPr>
          <a:xfrm rot="974063">
            <a:off x="3414482" y="2177805"/>
            <a:ext cx="1281743" cy="75659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D5B06C-C31C-6641-A3E1-1712BF4C00AB}"/>
              </a:ext>
            </a:extLst>
          </p:cNvPr>
          <p:cNvSpPr/>
          <p:nvPr/>
        </p:nvSpPr>
        <p:spPr>
          <a:xfrm rot="21447586">
            <a:off x="8911076" y="1960955"/>
            <a:ext cx="1115136" cy="7768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8B1B4D-EC4D-0E41-8FC2-B55B732DF61A}"/>
              </a:ext>
            </a:extLst>
          </p:cNvPr>
          <p:cNvSpPr/>
          <p:nvPr/>
        </p:nvSpPr>
        <p:spPr>
          <a:xfrm rot="1505898">
            <a:off x="3411173" y="3293200"/>
            <a:ext cx="1160154" cy="697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4BF178-59D0-0F46-80A7-9E266066D80A}"/>
              </a:ext>
            </a:extLst>
          </p:cNvPr>
          <p:cNvSpPr/>
          <p:nvPr/>
        </p:nvSpPr>
        <p:spPr>
          <a:xfrm>
            <a:off x="8908489" y="3047624"/>
            <a:ext cx="1129133" cy="742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DF3B1B-359B-1547-9C42-3B532A3AC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694" y="612227"/>
            <a:ext cx="7388611" cy="5633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605553" y="0"/>
            <a:ext cx="1052525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516C0-FC00-C64A-9E9E-40895E594885}"/>
              </a:ext>
            </a:extLst>
          </p:cNvPr>
          <p:cNvSpPr txBox="1"/>
          <p:nvPr/>
        </p:nvSpPr>
        <p:spPr>
          <a:xfrm>
            <a:off x="7752339" y="2600722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rgbClr val="437AAB"/>
                </a:solidFill>
              </a:rPr>
              <a:t>60 o más años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0ED67B-38E3-FE48-BD40-7CC844388BF8}"/>
              </a:ext>
            </a:extLst>
          </p:cNvPr>
          <p:cNvSpPr txBox="1"/>
          <p:nvPr/>
        </p:nvSpPr>
        <p:spPr>
          <a:xfrm>
            <a:off x="7365407" y="4423247"/>
            <a:ext cx="211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rgbClr val="FF8800"/>
                </a:solidFill>
              </a:rPr>
              <a:t>Menores de 60 años</a:t>
            </a:r>
          </a:p>
        </p:txBody>
      </p:sp>
    </p:spTree>
    <p:extLst>
      <p:ext uri="{BB962C8B-B14F-4D97-AF65-F5344CB8AC3E}">
        <p14:creationId xmlns:p14="http://schemas.microsoft.com/office/powerpoint/2010/main" val="29494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AAEE5C-784A-B149-BEC8-EDD6B446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12" y="1120925"/>
            <a:ext cx="5935150" cy="4812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1410E-36BC-5348-8ED5-ABA3511377E4}"/>
              </a:ext>
            </a:extLst>
          </p:cNvPr>
          <p:cNvCxnSpPr>
            <a:cxnSpLocks/>
          </p:cNvCxnSpPr>
          <p:nvPr/>
        </p:nvCxnSpPr>
        <p:spPr>
          <a:xfrm>
            <a:off x="1054548" y="4348648"/>
            <a:ext cx="47051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1054548" y="5134844"/>
            <a:ext cx="4705121" cy="2296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36B86-3EC2-B647-961B-EE60E4F9D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218" y="1120924"/>
            <a:ext cx="5897307" cy="48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AAEE5C-784A-B149-BEC8-EDD6B446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12" y="1120925"/>
            <a:ext cx="5935150" cy="4812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1410E-36BC-5348-8ED5-ABA3511377E4}"/>
              </a:ext>
            </a:extLst>
          </p:cNvPr>
          <p:cNvCxnSpPr>
            <a:cxnSpLocks/>
          </p:cNvCxnSpPr>
          <p:nvPr/>
        </p:nvCxnSpPr>
        <p:spPr>
          <a:xfrm>
            <a:off x="1054548" y="4348648"/>
            <a:ext cx="47051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1054548" y="5134844"/>
            <a:ext cx="4705121" cy="2296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36B86-3EC2-B647-961B-EE60E4F9D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218" y="1120924"/>
            <a:ext cx="5897307" cy="4812283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36C936A-29D4-EA4E-9BE2-4D879C1BC176}"/>
              </a:ext>
            </a:extLst>
          </p:cNvPr>
          <p:cNvSpPr/>
          <p:nvPr/>
        </p:nvSpPr>
        <p:spPr>
          <a:xfrm>
            <a:off x="3893194" y="2712688"/>
            <a:ext cx="914687" cy="592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b="1" dirty="0"/>
              <a:t>-25,8%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4813CE1-DDD8-C941-8080-0CDBFBFDF0C2}"/>
              </a:ext>
            </a:extLst>
          </p:cNvPr>
          <p:cNvSpPr/>
          <p:nvPr/>
        </p:nvSpPr>
        <p:spPr>
          <a:xfrm>
            <a:off x="9962183" y="2640724"/>
            <a:ext cx="914687" cy="592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b="1" dirty="0"/>
              <a:t>-17,3%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4DA854A-D461-5C44-A3C1-096B12930796}"/>
              </a:ext>
            </a:extLst>
          </p:cNvPr>
          <p:cNvSpPr/>
          <p:nvPr/>
        </p:nvSpPr>
        <p:spPr>
          <a:xfrm>
            <a:off x="4455497" y="3429000"/>
            <a:ext cx="914687" cy="592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b="1" dirty="0"/>
              <a:t>-23,9%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556F831-EE71-0245-A215-04B55314E7DF}"/>
              </a:ext>
            </a:extLst>
          </p:cNvPr>
          <p:cNvSpPr/>
          <p:nvPr/>
        </p:nvSpPr>
        <p:spPr>
          <a:xfrm>
            <a:off x="10619080" y="3344887"/>
            <a:ext cx="914687" cy="592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b="1" dirty="0"/>
              <a:t>-4,8%</a:t>
            </a:r>
          </a:p>
        </p:txBody>
      </p:sp>
    </p:spTree>
    <p:extLst>
      <p:ext uri="{BB962C8B-B14F-4D97-AF65-F5344CB8AC3E}">
        <p14:creationId xmlns:p14="http://schemas.microsoft.com/office/powerpoint/2010/main" val="125493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BE2074-88B1-C24B-978B-42AFF9F63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461" y="1126857"/>
            <a:ext cx="6672755" cy="5313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6E268-35F6-9044-BBEF-65E754A0E8E3}"/>
              </a:ext>
            </a:extLst>
          </p:cNvPr>
          <p:cNvSpPr/>
          <p:nvPr/>
        </p:nvSpPr>
        <p:spPr>
          <a:xfrm>
            <a:off x="3451976" y="5037307"/>
            <a:ext cx="5862712" cy="8026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8E0F37-C1F4-104F-B96F-158BFD60B2E7}"/>
              </a:ext>
            </a:extLst>
          </p:cNvPr>
          <p:cNvCxnSpPr>
            <a:cxnSpLocks/>
          </p:cNvCxnSpPr>
          <p:nvPr/>
        </p:nvCxnSpPr>
        <p:spPr>
          <a:xfrm>
            <a:off x="3427592" y="3825642"/>
            <a:ext cx="5874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895114" y="1036750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11B13-0DE5-C74B-959F-25DCF9A9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99" y="1662923"/>
            <a:ext cx="5098695" cy="4158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337B86-8BA3-B246-8A93-26E368FCD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779" y="1662923"/>
            <a:ext cx="5143424" cy="415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DED0B5-A7BC-554C-BB97-E47132C7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31" y="588556"/>
            <a:ext cx="9759424" cy="5925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74C901-75E8-B842-971B-C98FBAD5D387}"/>
              </a:ext>
            </a:extLst>
          </p:cNvPr>
          <p:cNvSpPr/>
          <p:nvPr/>
        </p:nvSpPr>
        <p:spPr>
          <a:xfrm>
            <a:off x="1206631" y="3799002"/>
            <a:ext cx="2714919" cy="2714919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A74F0-C53B-A443-96DF-43597F502F1C}"/>
              </a:ext>
            </a:extLst>
          </p:cNvPr>
          <p:cNvSpPr txBox="1"/>
          <p:nvPr/>
        </p:nvSpPr>
        <p:spPr>
          <a:xfrm>
            <a:off x="1891885" y="4703536"/>
            <a:ext cx="1407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AD284-FB80-3842-ABDC-FC1746997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146" y="709930"/>
            <a:ext cx="9295707" cy="564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10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B0DCE-3D95-3143-B568-30AF6431FF1E}"/>
              </a:ext>
            </a:extLst>
          </p:cNvPr>
          <p:cNvSpPr txBox="1"/>
          <p:nvPr/>
        </p:nvSpPr>
        <p:spPr>
          <a:xfrm rot="16200000">
            <a:off x="-1673991" y="2853517"/>
            <a:ext cx="52770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SUBEN </a:t>
            </a:r>
          </a:p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POSITIVIDAD o INCIDENCIA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BA0D51-511C-7742-BE7E-536D3805C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580" y="867451"/>
            <a:ext cx="9165769" cy="550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63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8722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1 de Julio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23511-49BC-C54C-9B87-BFF7397D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50" y="983593"/>
            <a:ext cx="10413587" cy="489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88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1F988E-1D31-EB4D-A785-2971F9F6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63" y="754569"/>
            <a:ext cx="9384842" cy="5213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8722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1 de Julio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8B215E-5538-6B4E-A715-247FFD2C91C3}"/>
              </a:ext>
            </a:extLst>
          </p:cNvPr>
          <p:cNvGrpSpPr/>
          <p:nvPr/>
        </p:nvGrpSpPr>
        <p:grpSpPr>
          <a:xfrm>
            <a:off x="8712469" y="4799438"/>
            <a:ext cx="1210614" cy="1648496"/>
            <a:chOff x="10742811" y="4623515"/>
            <a:chExt cx="1210614" cy="16484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6CCE17-0400-C849-B625-0604C7AF01C9}"/>
                </a:ext>
              </a:extLst>
            </p:cNvPr>
            <p:cNvSpPr/>
            <p:nvPr/>
          </p:nvSpPr>
          <p:spPr>
            <a:xfrm>
              <a:off x="10742811" y="4623515"/>
              <a:ext cx="1210614" cy="1648496"/>
            </a:xfrm>
            <a:prstGeom prst="rect">
              <a:avLst/>
            </a:prstGeom>
            <a:solidFill>
              <a:srgbClr val="0173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56B2DF-325C-C048-AF1A-964C94CF5032}"/>
                </a:ext>
              </a:extLst>
            </p:cNvPr>
            <p:cNvSpPr txBox="1"/>
            <p:nvPr/>
          </p:nvSpPr>
          <p:spPr>
            <a:xfrm>
              <a:off x="10897511" y="4770603"/>
              <a:ext cx="9012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L" sz="3200" b="1" dirty="0">
                  <a:solidFill>
                    <a:srgbClr val="FFFFFF"/>
                  </a:solidFill>
                </a:rPr>
                <a:t>48%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0ED8B5-5BA9-9549-B460-329AFBD4F027}"/>
              </a:ext>
            </a:extLst>
          </p:cNvPr>
          <p:cNvSpPr txBox="1"/>
          <p:nvPr/>
        </p:nvSpPr>
        <p:spPr>
          <a:xfrm>
            <a:off x="10221091" y="4846572"/>
            <a:ext cx="159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% sobre </a:t>
            </a:r>
          </a:p>
          <a:p>
            <a:pPr algn="ctr"/>
            <a:r>
              <a:rPr lang="en-CL" dirty="0"/>
              <a:t>población total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BD21F-884B-FB44-BD13-9EAD63627A11}"/>
              </a:ext>
            </a:extLst>
          </p:cNvPr>
          <p:cNvSpPr txBox="1"/>
          <p:nvPr/>
        </p:nvSpPr>
        <p:spPr>
          <a:xfrm>
            <a:off x="10070226" y="5657180"/>
            <a:ext cx="192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% sobre </a:t>
            </a:r>
          </a:p>
          <a:p>
            <a:pPr algn="ctr"/>
            <a:r>
              <a:rPr lang="en-CL" dirty="0"/>
              <a:t>población objetivo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CCB93-2C0F-DA4C-9C8D-E802AF7706E8}"/>
              </a:ext>
            </a:extLst>
          </p:cNvPr>
          <p:cNvSpPr/>
          <p:nvPr/>
        </p:nvSpPr>
        <p:spPr>
          <a:xfrm>
            <a:off x="8738930" y="5687957"/>
            <a:ext cx="1157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L" sz="3200" b="1" dirty="0">
                <a:solidFill>
                  <a:srgbClr val="D2D3D3"/>
                </a:solidFill>
              </a:rPr>
              <a:t>(55%)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A0AEA4-73A8-D94D-BF69-AA3D9E2FFD77}"/>
              </a:ext>
            </a:extLst>
          </p:cNvPr>
          <p:cNvSpPr/>
          <p:nvPr/>
        </p:nvSpPr>
        <p:spPr>
          <a:xfrm>
            <a:off x="8448541" y="4533363"/>
            <a:ext cx="3548687" cy="209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9345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D7BE9-9058-7542-BFD7-975CC9BA5004}"/>
              </a:ext>
            </a:extLst>
          </p:cNvPr>
          <p:cNvSpPr txBox="1"/>
          <p:nvPr/>
        </p:nvSpPr>
        <p:spPr>
          <a:xfrm>
            <a:off x="1479663" y="843478"/>
            <a:ext cx="1029563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Hospitalizaciones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UCI: </a:t>
            </a:r>
            <a:r>
              <a:rPr lang="en-US" sz="3200" b="1" dirty="0">
                <a:solidFill>
                  <a:srgbClr val="FF0000"/>
                </a:solidFill>
              </a:rPr>
              <a:t>ALTO 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endParaRPr lang="en-US" sz="3200" dirty="0"/>
          </a:p>
          <a:p>
            <a:r>
              <a:rPr lang="en-US" sz="3200" dirty="0" err="1"/>
              <a:t>Nuevos</a:t>
            </a:r>
            <a:r>
              <a:rPr lang="en-US" sz="3200" dirty="0"/>
              <a:t> </a:t>
            </a:r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3200" b="1" dirty="0">
                <a:solidFill>
                  <a:srgbClr val="FF0000"/>
                </a:solidFill>
              </a:rPr>
              <a:t> ESTABLE</a:t>
            </a:r>
          </a:p>
          <a:p>
            <a:endParaRPr lang="en-US" sz="3200" dirty="0"/>
          </a:p>
          <a:p>
            <a:r>
              <a:rPr lang="en-US" sz="3200" dirty="0" err="1"/>
              <a:t>Nuevos</a:t>
            </a:r>
            <a:r>
              <a:rPr lang="en-US" sz="3200" dirty="0"/>
              <a:t> </a:t>
            </a:r>
            <a:r>
              <a:rPr lang="en-US" sz="3200" dirty="0" err="1"/>
              <a:t>casos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  <a:br>
              <a:rPr lang="en-US" sz="3200" b="1" dirty="0">
                <a:solidFill>
                  <a:srgbClr val="FF0000"/>
                </a:solidFill>
              </a:rPr>
            </a:br>
            <a:endParaRPr lang="en-US" sz="3200" dirty="0"/>
          </a:p>
          <a:p>
            <a:r>
              <a:rPr lang="en-US" sz="3200" dirty="0" err="1"/>
              <a:t>Positividad</a:t>
            </a:r>
            <a:r>
              <a:rPr lang="en-US" sz="3200" dirty="0"/>
              <a:t> </a:t>
            </a:r>
            <a:r>
              <a:rPr lang="en-US" sz="3200" dirty="0" err="1"/>
              <a:t>semanal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dirty="0" err="1"/>
              <a:t>Vacunación</a:t>
            </a:r>
            <a:r>
              <a:rPr lang="en-US" sz="3200" dirty="0"/>
              <a:t> (</a:t>
            </a:r>
            <a:r>
              <a:rPr lang="en-US" sz="3200" dirty="0" err="1"/>
              <a:t>dosis</a:t>
            </a:r>
            <a:r>
              <a:rPr lang="en-US" sz="3200" dirty="0"/>
              <a:t> </a:t>
            </a:r>
            <a:r>
              <a:rPr lang="en-US" sz="3200" dirty="0" err="1"/>
              <a:t>completa</a:t>
            </a:r>
            <a:r>
              <a:rPr lang="en-US" sz="3200" dirty="0"/>
              <a:t> </a:t>
            </a:r>
            <a:r>
              <a:rPr lang="en-US" sz="3200" dirty="0" err="1"/>
              <a:t>más</a:t>
            </a:r>
            <a:r>
              <a:rPr lang="en-US" sz="3200" dirty="0"/>
              <a:t> 14 días): 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48% de POBLACIÓN TOTAL 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55% de POBLACIÓN OBJETIVO </a:t>
            </a:r>
            <a:r>
              <a:rPr lang="en-US" sz="2800" b="1" dirty="0">
                <a:solidFill>
                  <a:schemeClr val="accent1"/>
                </a:solidFill>
              </a:rPr>
              <a:t>(</a:t>
            </a:r>
            <a:r>
              <a:rPr lang="en-US" sz="2800" b="1" dirty="0" err="1">
                <a:solidFill>
                  <a:schemeClr val="accent1"/>
                </a:solidFill>
              </a:rPr>
              <a:t>Incluyendo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mayores</a:t>
            </a:r>
            <a:r>
              <a:rPr lang="en-US" sz="2800" b="1" dirty="0">
                <a:solidFill>
                  <a:schemeClr val="accent1"/>
                </a:solidFill>
              </a:rPr>
              <a:t> de 12 </a:t>
            </a:r>
            <a:r>
              <a:rPr lang="en-US" sz="2800" b="1" dirty="0" err="1">
                <a:solidFill>
                  <a:schemeClr val="accent1"/>
                </a:solidFill>
              </a:rPr>
              <a:t>años</a:t>
            </a:r>
            <a:r>
              <a:rPr lang="en-US" sz="2800" b="1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49A4AE-C4C3-5B40-9ED6-6F0B8143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05" y="957654"/>
            <a:ext cx="6922589" cy="549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5A71E0-4180-274C-ABBE-05D77891E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14" y="650763"/>
            <a:ext cx="9091571" cy="58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C491E-6092-2A49-9091-9C7737B7DB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7"/>
          <a:stretch/>
        </p:blipFill>
        <p:spPr>
          <a:xfrm>
            <a:off x="2230486" y="650763"/>
            <a:ext cx="8865632" cy="585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5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CB1C8A-F151-7547-8A5D-069AD0C5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30" y="592473"/>
            <a:ext cx="7946909" cy="5880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44EF5C-FD44-6F41-90C7-114438FAF03B}"/>
              </a:ext>
            </a:extLst>
          </p:cNvPr>
          <p:cNvSpPr txBox="1"/>
          <p:nvPr/>
        </p:nvSpPr>
        <p:spPr>
          <a:xfrm>
            <a:off x="2782753" y="7698"/>
            <a:ext cx="6626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PACIENTES COVID19 EN UCI POR EDAD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0C1DB-D1F5-B64B-B2E0-C6D2A37E3116}"/>
              </a:ext>
            </a:extLst>
          </p:cNvPr>
          <p:cNvSpPr txBox="1"/>
          <p:nvPr/>
        </p:nvSpPr>
        <p:spPr>
          <a:xfrm>
            <a:off x="8417422" y="3819521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rgbClr val="437AAB"/>
                </a:solidFill>
              </a:rPr>
              <a:t>60 años o más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F357D-81FB-FD4D-A628-D426DA82EA48}"/>
              </a:ext>
            </a:extLst>
          </p:cNvPr>
          <p:cNvSpPr txBox="1"/>
          <p:nvPr/>
        </p:nvSpPr>
        <p:spPr>
          <a:xfrm>
            <a:off x="8903774" y="687388"/>
            <a:ext cx="211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solidFill>
                  <a:srgbClr val="FF8902"/>
                </a:solidFill>
              </a:rPr>
              <a:t>Menores de 60 años</a:t>
            </a:r>
          </a:p>
        </p:txBody>
      </p:sp>
    </p:spTree>
    <p:extLst>
      <p:ext uri="{BB962C8B-B14F-4D97-AF65-F5344CB8AC3E}">
        <p14:creationId xmlns:p14="http://schemas.microsoft.com/office/powerpoint/2010/main" val="305714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9F270-AAB3-D148-9CCE-021C1D84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783" y="573756"/>
            <a:ext cx="7249053" cy="592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3D62B7-CB0A-F94E-ABF3-C7E250D5A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664" y="1553353"/>
            <a:ext cx="5583304" cy="4591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BE127B-20A3-294D-9F43-5B227DE6F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16" y="1711178"/>
            <a:ext cx="5435777" cy="4433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1486956">
            <a:off x="4294973" y="2032062"/>
            <a:ext cx="1276831" cy="8535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13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26 Junio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06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3 JULIO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>
            <a:off x="9584588" y="1839424"/>
            <a:ext cx="1311929" cy="8323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23177</TotalTime>
  <Words>522</Words>
  <Application>Microsoft Macintosh PowerPoint</Application>
  <PresentationFormat>Widescreen</PresentationFormat>
  <Paragraphs>109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224</cp:revision>
  <dcterms:created xsi:type="dcterms:W3CDTF">2021-01-30T18:55:16Z</dcterms:created>
  <dcterms:modified xsi:type="dcterms:W3CDTF">2021-07-03T21:17:45Z</dcterms:modified>
</cp:coreProperties>
</file>