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383" r:id="rId5"/>
    <p:sldId id="395" r:id="rId6"/>
    <p:sldId id="393" r:id="rId7"/>
    <p:sldId id="275" r:id="rId8"/>
    <p:sldId id="380" r:id="rId9"/>
    <p:sldId id="384" r:id="rId10"/>
    <p:sldId id="379" r:id="rId11"/>
    <p:sldId id="394" r:id="rId12"/>
    <p:sldId id="277" r:id="rId13"/>
    <p:sldId id="392" r:id="rId14"/>
    <p:sldId id="397" r:id="rId15"/>
    <p:sldId id="280" r:id="rId16"/>
    <p:sldId id="281" r:id="rId17"/>
    <p:sldId id="388" r:id="rId18"/>
    <p:sldId id="282" r:id="rId19"/>
    <p:sldId id="267" r:id="rId20"/>
    <p:sldId id="283" r:id="rId21"/>
    <p:sldId id="390" r:id="rId22"/>
    <p:sldId id="300" r:id="rId23"/>
    <p:sldId id="311" r:id="rId24"/>
    <p:sldId id="3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A53"/>
    <a:srgbClr val="FF8800"/>
    <a:srgbClr val="437AAB"/>
    <a:srgbClr val="FF8902"/>
    <a:srgbClr val="D2D3D3"/>
    <a:srgbClr val="FFFFFF"/>
    <a:srgbClr val="0173D9"/>
    <a:srgbClr val="FF800E"/>
    <a:srgbClr val="2DA02B"/>
    <a:srgbClr val="0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38471" y="876693"/>
            <a:ext cx="87831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3 JULIO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73D59-F19A-AE40-80CC-668B9872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7327"/>
            <a:ext cx="5068968" cy="41950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72517-2F67-0A49-BBB0-D95430A9C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1897987"/>
            <a:ext cx="4839727" cy="40643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654207" y="2463345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654207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06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 JULIO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10 JULIO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696913" y="216318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696913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974063">
            <a:off x="3414482" y="2177805"/>
            <a:ext cx="1281743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70700">
            <a:off x="9039866" y="1960955"/>
            <a:ext cx="1115136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1505898">
            <a:off x="3411173" y="3293200"/>
            <a:ext cx="1160154" cy="697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229284">
            <a:off x="9037279" y="3086261"/>
            <a:ext cx="1129133" cy="742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40502-2712-7843-BD0F-270AC5E6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0" y="895712"/>
            <a:ext cx="7750842" cy="5389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605553" y="0"/>
            <a:ext cx="1052525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516C0-FC00-C64A-9E9E-40895E594885}"/>
              </a:ext>
            </a:extLst>
          </p:cNvPr>
          <p:cNvSpPr txBox="1"/>
          <p:nvPr/>
        </p:nvSpPr>
        <p:spPr>
          <a:xfrm>
            <a:off x="7752339" y="260072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437AAB"/>
                </a:solidFill>
              </a:rPr>
              <a:t>60 o más años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ED67B-38E3-FE48-BD40-7CC844388BF8}"/>
              </a:ext>
            </a:extLst>
          </p:cNvPr>
          <p:cNvSpPr txBox="1"/>
          <p:nvPr/>
        </p:nvSpPr>
        <p:spPr>
          <a:xfrm>
            <a:off x="7365407" y="4423247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800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2949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36361-CA1E-4446-B6CA-E7FB484F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1" y="1125890"/>
            <a:ext cx="5964377" cy="4812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64395" y="4425922"/>
            <a:ext cx="4805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64395" y="5203070"/>
            <a:ext cx="4805339" cy="238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12C2F-D20A-E141-AEA7-50A8CC509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70" y="1125890"/>
            <a:ext cx="5962388" cy="4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AEE5C-784A-B149-BEC8-EDD6B446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2" y="1120925"/>
            <a:ext cx="5935150" cy="481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05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4"/>
            <a:ext cx="4705121" cy="229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36B86-3EC2-B647-961B-EE60E4F9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18" y="1120924"/>
            <a:ext cx="5897307" cy="481228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6C936A-29D4-EA4E-9BE2-4D879C1BC176}"/>
              </a:ext>
            </a:extLst>
          </p:cNvPr>
          <p:cNvSpPr/>
          <p:nvPr/>
        </p:nvSpPr>
        <p:spPr>
          <a:xfrm>
            <a:off x="3893194" y="2712688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-25,8%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813CE1-DDD8-C941-8080-0CDBFBFDF0C2}"/>
              </a:ext>
            </a:extLst>
          </p:cNvPr>
          <p:cNvSpPr/>
          <p:nvPr/>
        </p:nvSpPr>
        <p:spPr>
          <a:xfrm>
            <a:off x="9962183" y="2640724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-17,3%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DA854A-D461-5C44-A3C1-096B12930796}"/>
              </a:ext>
            </a:extLst>
          </p:cNvPr>
          <p:cNvSpPr/>
          <p:nvPr/>
        </p:nvSpPr>
        <p:spPr>
          <a:xfrm>
            <a:off x="4455497" y="3429000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-23,9%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56F831-EE71-0245-A215-04B55314E7DF}"/>
              </a:ext>
            </a:extLst>
          </p:cNvPr>
          <p:cNvSpPr/>
          <p:nvPr/>
        </p:nvSpPr>
        <p:spPr>
          <a:xfrm>
            <a:off x="10619080" y="3344887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-4,8%</a:t>
            </a:r>
          </a:p>
        </p:txBody>
      </p:sp>
    </p:spTree>
    <p:extLst>
      <p:ext uri="{BB962C8B-B14F-4D97-AF65-F5344CB8AC3E}">
        <p14:creationId xmlns:p14="http://schemas.microsoft.com/office/powerpoint/2010/main" val="125493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95547-61AB-3245-BDC7-3F6EF8A3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38" y="1108185"/>
            <a:ext cx="6637552" cy="5364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01170-2004-0847-A8A8-5AAD9E27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0" y="1498415"/>
            <a:ext cx="5338924" cy="4322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A02A5-01FF-1A47-A917-F16EDA36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60" y="1498414"/>
            <a:ext cx="5469525" cy="43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E660B-D24E-504E-8167-A40620BA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687132"/>
            <a:ext cx="9702979" cy="5826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03BC7E-10A9-CE4B-A3E1-158A3B62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95" y="709930"/>
            <a:ext cx="9323410" cy="57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673991" y="2853517"/>
            <a:ext cx="5277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 </a:t>
            </a:r>
          </a:p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 o INCIDENCIA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A0D51-511C-7742-BE7E-536D3805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80" y="867451"/>
            <a:ext cx="9165769" cy="55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72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9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682DA-940C-5D49-9A3F-C9F64BE5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" y="798489"/>
            <a:ext cx="11191296" cy="515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52497-BF6B-A047-9947-7EC28B5DA47B}"/>
              </a:ext>
            </a:extLst>
          </p:cNvPr>
          <p:cNvSpPr txBox="1"/>
          <p:nvPr/>
        </p:nvSpPr>
        <p:spPr>
          <a:xfrm>
            <a:off x="8376501" y="190021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F42DA1-6290-5C49-9604-3F9B17FD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4" y="584775"/>
            <a:ext cx="9667984" cy="5326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72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9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51%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(60%)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1479663" y="843478"/>
            <a:ext cx="102956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ESTABLE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 err="1"/>
              <a:t>Vacunación</a:t>
            </a:r>
            <a:r>
              <a:rPr lang="en-US" sz="3200" dirty="0"/>
              <a:t> (</a:t>
            </a:r>
            <a:r>
              <a:rPr lang="en-US" sz="3200" dirty="0" err="1"/>
              <a:t>dosis</a:t>
            </a:r>
            <a:r>
              <a:rPr lang="en-US" sz="3200" dirty="0"/>
              <a:t> </a:t>
            </a:r>
            <a:r>
              <a:rPr lang="en-US" sz="3200" dirty="0" err="1"/>
              <a:t>completa</a:t>
            </a:r>
            <a:r>
              <a:rPr lang="en-US" sz="3200" dirty="0"/>
              <a:t> </a:t>
            </a:r>
            <a:r>
              <a:rPr lang="en-US" sz="3200" dirty="0" err="1"/>
              <a:t>más</a:t>
            </a:r>
            <a:r>
              <a:rPr lang="en-US" sz="3200" dirty="0"/>
              <a:t> 14 días):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51% de POBLACIÓN TOTAL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60% de POBLACIÓN OBJETIVO </a:t>
            </a:r>
            <a:r>
              <a:rPr lang="en-US" sz="2800" b="1" dirty="0">
                <a:solidFill>
                  <a:schemeClr val="accent1"/>
                </a:solidFill>
              </a:rPr>
              <a:t>(</a:t>
            </a:r>
            <a:r>
              <a:rPr lang="en-US" sz="2800" b="1" dirty="0" err="1">
                <a:solidFill>
                  <a:schemeClr val="accent1"/>
                </a:solidFill>
              </a:rPr>
              <a:t>Incluyendo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mayores</a:t>
            </a:r>
            <a:r>
              <a:rPr lang="en-US" sz="2800" b="1" dirty="0">
                <a:solidFill>
                  <a:schemeClr val="accent1"/>
                </a:solidFill>
              </a:rPr>
              <a:t> de 12 </a:t>
            </a:r>
            <a:r>
              <a:rPr lang="en-US" sz="2800" b="1" dirty="0" err="1">
                <a:solidFill>
                  <a:schemeClr val="accent1"/>
                </a:solidFill>
              </a:rPr>
              <a:t>años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E490B-4C68-7742-A3DF-32F1C5EF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20" y="799044"/>
            <a:ext cx="6666158" cy="56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1A75-7F93-AC47-B4E1-4A214203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9" y="650763"/>
            <a:ext cx="8451690" cy="57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0EDBB-B42E-5344-83EF-89AE52FB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62" y="796409"/>
            <a:ext cx="8019740" cy="55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4EF5C-FD44-6F41-90C7-114438FAF03B}"/>
              </a:ext>
            </a:extLst>
          </p:cNvPr>
          <p:cNvSpPr txBox="1"/>
          <p:nvPr/>
        </p:nvSpPr>
        <p:spPr>
          <a:xfrm>
            <a:off x="2782753" y="7698"/>
            <a:ext cx="6626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PACIENTES COVID19 EN UCI POR EDAD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B7B52-5F86-0446-AF7E-E1DF8E19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61" y="567039"/>
            <a:ext cx="8516110" cy="5818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0C1DB-D1F5-B64B-B2E0-C6D2A37E3116}"/>
              </a:ext>
            </a:extLst>
          </p:cNvPr>
          <p:cNvSpPr txBox="1"/>
          <p:nvPr/>
        </p:nvSpPr>
        <p:spPr>
          <a:xfrm>
            <a:off x="10073471" y="305966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437AAB"/>
                </a:solidFill>
              </a:rPr>
              <a:t>60 años o más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F357D-81FB-FD4D-A628-D426DA82EA48}"/>
              </a:ext>
            </a:extLst>
          </p:cNvPr>
          <p:cNvSpPr txBox="1"/>
          <p:nvPr/>
        </p:nvSpPr>
        <p:spPr>
          <a:xfrm>
            <a:off x="10073471" y="2512936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902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305714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79D6A-7976-1343-817A-67109F35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32" y="573756"/>
            <a:ext cx="6898336" cy="58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117C35-2A4A-C94D-A2BA-E1E4F0C6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9"/>
          <a:stretch/>
        </p:blipFill>
        <p:spPr>
          <a:xfrm>
            <a:off x="6302923" y="1633364"/>
            <a:ext cx="5600796" cy="459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D62B7-CB0A-F94E-ABF3-C7E250D5A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96" y="1632266"/>
            <a:ext cx="5583304" cy="4591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917480">
            <a:off x="4254682" y="2120913"/>
            <a:ext cx="1475314" cy="8559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39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 Julio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10 Julio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>
            <a:off x="9558830" y="1942456"/>
            <a:ext cx="1311929" cy="8323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33026</TotalTime>
  <Words>528</Words>
  <Application>Microsoft Macintosh PowerPoint</Application>
  <PresentationFormat>Widescreen</PresentationFormat>
  <Paragraphs>110</Paragraphs>
  <Slides>25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230</cp:revision>
  <dcterms:created xsi:type="dcterms:W3CDTF">2021-01-30T18:55:16Z</dcterms:created>
  <dcterms:modified xsi:type="dcterms:W3CDTF">2021-07-10T17:26:45Z</dcterms:modified>
</cp:coreProperties>
</file>