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6" r:id="rId2"/>
    <p:sldId id="276" r:id="rId3"/>
    <p:sldId id="381" r:id="rId4"/>
    <p:sldId id="383" r:id="rId5"/>
    <p:sldId id="275" r:id="rId6"/>
    <p:sldId id="380" r:id="rId7"/>
    <p:sldId id="384" r:id="rId8"/>
    <p:sldId id="277" r:id="rId9"/>
    <p:sldId id="392" r:id="rId10"/>
    <p:sldId id="280" r:id="rId11"/>
    <p:sldId id="281" r:id="rId12"/>
    <p:sldId id="388" r:id="rId13"/>
    <p:sldId id="282" r:id="rId14"/>
    <p:sldId id="410" r:id="rId15"/>
    <p:sldId id="407" r:id="rId16"/>
    <p:sldId id="300" r:id="rId17"/>
    <p:sldId id="401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7C"/>
    <a:srgbClr val="0374D9"/>
    <a:srgbClr val="046FC0"/>
    <a:srgbClr val="014B8E"/>
    <a:srgbClr val="002A51"/>
    <a:srgbClr val="0074D9"/>
    <a:srgbClr val="FF8700"/>
    <a:srgbClr val="F24754"/>
    <a:srgbClr val="3F7BAA"/>
    <a:srgbClr val="437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6"/>
  </p:normalViewPr>
  <p:slideViewPr>
    <p:cSldViewPr snapToGrid="0" snapToObjects="1">
      <p:cViewPr>
        <p:scale>
          <a:sx n="109" d="100"/>
          <a:sy n="109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704149" y="876693"/>
            <a:ext cx="1065176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6 </a:t>
            </a:r>
            <a:r>
              <a:rPr lang="en-US" sz="6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Noviembre</a:t>
            </a:r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396FC-770A-4947-A0B5-FDF74546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117" y="727551"/>
            <a:ext cx="7354429" cy="583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5EB7E-8BA0-9F4C-9177-D2EF3EBD4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4487"/>
            <a:ext cx="6112473" cy="4877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6B83C-B140-7544-97EC-51C46AB76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524" y="1422215"/>
            <a:ext cx="6114894" cy="48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756597-68BE-884E-A750-4B288515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52" y="781050"/>
            <a:ext cx="9643696" cy="567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09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480DCA38-74DB-E746-AFBA-0CA5E4D1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60" y="850672"/>
            <a:ext cx="8760678" cy="54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 al 4 de </a:t>
            </a:r>
            <a:r>
              <a:rPr lang="en-US" sz="3100" dirty="0" err="1"/>
              <a:t>Noviembre</a:t>
            </a:r>
            <a:r>
              <a:rPr lang="en-US" sz="3100" dirty="0"/>
              <a:t>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A0BCD0-E91B-484D-BD7B-91BE47E48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23" y="715596"/>
            <a:ext cx="11651677" cy="542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5652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  <a:r>
              <a:rPr lang="en-US" sz="2800" b="1" dirty="0">
                <a:solidFill>
                  <a:srgbClr val="00417C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ECBB4-E74F-9C41-A494-035716E56675}"/>
              </a:ext>
            </a:extLst>
          </p:cNvPr>
          <p:cNvSpPr/>
          <p:nvPr/>
        </p:nvSpPr>
        <p:spPr>
          <a:xfrm>
            <a:off x="462139" y="3487163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6825530" y="348733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024DE-4F02-4F48-931F-AEB5C5D06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1"/>
          <a:stretch/>
        </p:blipFill>
        <p:spPr>
          <a:xfrm>
            <a:off x="2579620" y="926123"/>
            <a:ext cx="7032757" cy="550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5B5D5-6E01-624F-B44E-FAD02451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28" y="650763"/>
            <a:ext cx="8978744" cy="57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51AC7-3444-0446-BA55-25396033E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29" y="573756"/>
            <a:ext cx="7486141" cy="58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0A76C0-5ECF-3644-A1FA-2F2C3AC55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96" y="1725679"/>
            <a:ext cx="5782304" cy="47285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305143-7E16-9544-99DC-061F7BDED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89" y="1725679"/>
            <a:ext cx="5778262" cy="4728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19829228">
            <a:off x="4463876" y="4185114"/>
            <a:ext cx="1557992" cy="8534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55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30 OCTUBRE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70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</a:t>
            </a:r>
            <a:r>
              <a:rPr lang="en-US" b="1" strike="sngStrike" dirty="0"/>
              <a:t>SABADO 6 NOVIEMBRE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18971302">
            <a:off x="9722980" y="3828657"/>
            <a:ext cx="1539773" cy="9578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79FAB-0E25-AC48-B38C-CC310D1CD593}"/>
              </a:ext>
            </a:extLst>
          </p:cNvPr>
          <p:cNvSpPr txBox="1"/>
          <p:nvPr/>
        </p:nvSpPr>
        <p:spPr>
          <a:xfrm>
            <a:off x="9605738" y="1368687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VIERNES 5 NOVIEMBRE</a:t>
            </a:r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C6AE27-0A87-9C43-8D2C-1DF5FCF3D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492" y="1557569"/>
            <a:ext cx="5980055" cy="4867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E3723E-6CC0-8244-B73E-BB6B8D7DA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371599"/>
            <a:ext cx="6282190" cy="5053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703303" y="4936678"/>
            <a:ext cx="4805339" cy="86975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6D12E7-379E-6749-8170-5986D13C1F23}"/>
              </a:ext>
            </a:extLst>
          </p:cNvPr>
          <p:cNvCxnSpPr>
            <a:cxnSpLocks/>
          </p:cNvCxnSpPr>
          <p:nvPr/>
        </p:nvCxnSpPr>
        <p:spPr>
          <a:xfrm>
            <a:off x="934148" y="5094524"/>
            <a:ext cx="4858839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186142-6A18-F544-A752-D44692CD48D9}"/>
              </a:ext>
            </a:extLst>
          </p:cNvPr>
          <p:cNvCxnSpPr>
            <a:cxnSpLocks/>
          </p:cNvCxnSpPr>
          <p:nvPr/>
        </p:nvCxnSpPr>
        <p:spPr>
          <a:xfrm>
            <a:off x="934148" y="1929294"/>
            <a:ext cx="48588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62547</TotalTime>
  <Words>279</Words>
  <Application>Microsoft Macintosh PowerPoint</Application>
  <PresentationFormat>Widescreen</PresentationFormat>
  <Paragraphs>60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316</cp:revision>
  <dcterms:created xsi:type="dcterms:W3CDTF">2021-01-30T18:55:16Z</dcterms:created>
  <dcterms:modified xsi:type="dcterms:W3CDTF">2021-11-06T20:00:09Z</dcterms:modified>
</cp:coreProperties>
</file>