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6" r:id="rId2"/>
    <p:sldId id="276" r:id="rId3"/>
    <p:sldId id="381" r:id="rId4"/>
    <p:sldId id="275" r:id="rId5"/>
    <p:sldId id="380" r:id="rId6"/>
    <p:sldId id="468" r:id="rId7"/>
    <p:sldId id="490" r:id="rId8"/>
    <p:sldId id="277" r:id="rId9"/>
    <p:sldId id="449" r:id="rId10"/>
    <p:sldId id="469" r:id="rId11"/>
    <p:sldId id="426" r:id="rId12"/>
    <p:sldId id="280" r:id="rId13"/>
    <p:sldId id="281" r:id="rId14"/>
    <p:sldId id="417" r:id="rId15"/>
    <p:sldId id="431" r:id="rId16"/>
    <p:sldId id="438" r:id="rId17"/>
    <p:sldId id="474" r:id="rId18"/>
    <p:sldId id="407" r:id="rId19"/>
    <p:sldId id="481" r:id="rId20"/>
    <p:sldId id="482" r:id="rId21"/>
    <p:sldId id="470" r:id="rId22"/>
    <p:sldId id="492" r:id="rId23"/>
    <p:sldId id="491" r:id="rId24"/>
    <p:sldId id="483" r:id="rId25"/>
    <p:sldId id="42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F"/>
    <a:srgbClr val="FFB773"/>
    <a:srgbClr val="8DAFCD"/>
    <a:srgbClr val="FE0102"/>
    <a:srgbClr val="FE0000"/>
    <a:srgbClr val="0802F6"/>
    <a:srgbClr val="3030FE"/>
    <a:srgbClr val="6EBE48"/>
    <a:srgbClr val="ECF850"/>
    <a:srgbClr val="FC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8"/>
    <p:restoredTop sz="96327"/>
  </p:normalViewPr>
  <p:slideViewPr>
    <p:cSldViewPr snapToGrid="0" snapToObjects="1">
      <p:cViewPr varScale="1">
        <p:scale>
          <a:sx n="107" d="100"/>
          <a:sy n="107" d="100"/>
        </p:scale>
        <p:origin x="1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21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561281" y="876693"/>
            <a:ext cx="893751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7 MAYO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7DA0A3-DC18-7246-874F-220357A9C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356" y="712975"/>
            <a:ext cx="7977288" cy="58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1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E8188B-19A4-D717-AC92-85217A707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9" y="1722255"/>
            <a:ext cx="5995341" cy="44651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602BF0-4F16-CC5F-BDFC-BBCED7E23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14" y="1722254"/>
            <a:ext cx="5998211" cy="44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E58A31-E7AE-648C-4B44-57E9B1EC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252" y="584775"/>
            <a:ext cx="7911496" cy="583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24B2AC-DA13-5767-1AF5-514B06395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78" y="1614812"/>
            <a:ext cx="5831708" cy="43778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0EC2AB-DE8D-7AA5-072E-DF5218D2C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418" y="1614812"/>
            <a:ext cx="5825918" cy="431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22001" y="28135"/>
            <a:ext cx="6148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7 Mayo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C7C850-CAE1-8A38-0515-450FA307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28" y="778933"/>
            <a:ext cx="11425144" cy="57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22002" y="28135"/>
            <a:ext cx="6148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7 Mayo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CDC5C-A947-2922-6A86-A3AC5561C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752562"/>
            <a:ext cx="11626850" cy="59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3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E5A0048-5A2C-3E58-D238-FDB2A613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645" y="831062"/>
            <a:ext cx="8132354" cy="56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4F4A57-5B5E-BA4E-EAB0-59BC2845B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48" y="494241"/>
            <a:ext cx="8178835" cy="586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4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62C78C-F39F-A39D-4840-F2484C4FDBED}"/>
              </a:ext>
            </a:extLst>
          </p:cNvPr>
          <p:cNvSpPr txBox="1"/>
          <p:nvPr/>
        </p:nvSpPr>
        <p:spPr>
          <a:xfrm>
            <a:off x="3745837" y="83127"/>
            <a:ext cx="470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Ocupación N</a:t>
            </a:r>
            <a:r>
              <a:rPr lang="en-US" sz="3200" dirty="0"/>
              <a:t>a</a:t>
            </a:r>
            <a:r>
              <a:rPr lang="en-CL" sz="3200" dirty="0"/>
              <a:t>cional de UCI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86675-FE34-F646-1BB7-D98CDC9C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39" y="667902"/>
            <a:ext cx="9234705" cy="563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64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27C86-1AB9-C60E-9CC0-6ADF6254F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844" y="558800"/>
            <a:ext cx="9855200" cy="574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Nuevas</a:t>
            </a:r>
            <a:r>
              <a:rPr lang="en-US" sz="3100" dirty="0"/>
              <a:t> </a:t>
            </a:r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</p:spTree>
    <p:extLst>
      <p:ext uri="{BB962C8B-B14F-4D97-AF65-F5344CB8AC3E}">
        <p14:creationId xmlns:p14="http://schemas.microsoft.com/office/powerpoint/2010/main" val="2319474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7D297A-4D89-6AD4-AB14-56BAF61E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584200"/>
            <a:ext cx="9779000" cy="568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Vacunados</a:t>
            </a:r>
            <a:r>
              <a:rPr lang="en-US" sz="3100" dirty="0"/>
              <a:t> </a:t>
            </a:r>
            <a:r>
              <a:rPr lang="en-US" sz="3100" dirty="0" err="1"/>
              <a:t>acumulados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5058039" y="444672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AB039-A99C-1683-729A-B620F140DE6F}"/>
              </a:ext>
            </a:extLst>
          </p:cNvPr>
          <p:cNvSpPr txBox="1"/>
          <p:nvPr/>
        </p:nvSpPr>
        <p:spPr>
          <a:xfrm>
            <a:off x="4358244" y="543889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Primario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1C9CD5-305C-E27D-9785-A6850911553F}"/>
              </a:ext>
            </a:extLst>
          </p:cNvPr>
          <p:cNvSpPr txBox="1"/>
          <p:nvPr/>
        </p:nvSpPr>
        <p:spPr>
          <a:xfrm>
            <a:off x="7414985" y="5438899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Refuerzo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66748-E2EF-41D5-A9CC-B3DFE5F373A8}"/>
              </a:ext>
            </a:extLst>
          </p:cNvPr>
          <p:cNvSpPr txBox="1"/>
          <p:nvPr/>
        </p:nvSpPr>
        <p:spPr>
          <a:xfrm>
            <a:off x="9616189" y="5438899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Refuerzo 2</a:t>
            </a:r>
          </a:p>
        </p:txBody>
      </p:sp>
    </p:spTree>
    <p:extLst>
      <p:ext uri="{BB962C8B-B14F-4D97-AF65-F5344CB8AC3E}">
        <p14:creationId xmlns:p14="http://schemas.microsoft.com/office/powerpoint/2010/main" val="102802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64D700-71A3-C716-E0ED-C25BC9E24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93" y="746410"/>
            <a:ext cx="9715500" cy="552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213426" y="-18007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Vacunados</a:t>
            </a:r>
            <a:r>
              <a:rPr lang="en-US" sz="3100" dirty="0"/>
              <a:t> </a:t>
            </a:r>
            <a:r>
              <a:rPr lang="en-US" sz="3100" dirty="0" err="1"/>
              <a:t>acumulados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5058039" y="444672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7F8C5-C5C6-0CB1-DBB4-CA0755733CFA}"/>
              </a:ext>
            </a:extLst>
          </p:cNvPr>
          <p:cNvSpPr txBox="1"/>
          <p:nvPr/>
        </p:nvSpPr>
        <p:spPr>
          <a:xfrm>
            <a:off x="4358244" y="543889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Primario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0CEF2-C306-E79E-9D58-984AB8456AA0}"/>
              </a:ext>
            </a:extLst>
          </p:cNvPr>
          <p:cNvSpPr txBox="1"/>
          <p:nvPr/>
        </p:nvSpPr>
        <p:spPr>
          <a:xfrm>
            <a:off x="7414985" y="5438899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Refuerzo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1B5F6-07F0-CCE3-6F55-8384A7E15FAB}"/>
              </a:ext>
            </a:extLst>
          </p:cNvPr>
          <p:cNvSpPr txBox="1"/>
          <p:nvPr/>
        </p:nvSpPr>
        <p:spPr>
          <a:xfrm>
            <a:off x="9616189" y="5438899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Refuerzo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753FA5-E2B9-CE31-6163-AE33D96B9B08}"/>
              </a:ext>
            </a:extLst>
          </p:cNvPr>
          <p:cNvCxnSpPr>
            <a:cxnSpLocks/>
          </p:cNvCxnSpPr>
          <p:nvPr/>
        </p:nvCxnSpPr>
        <p:spPr>
          <a:xfrm>
            <a:off x="4534277" y="3864751"/>
            <a:ext cx="301633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664F0C-F3A9-3247-6C6C-0C5A89AC1D84}"/>
              </a:ext>
            </a:extLst>
          </p:cNvPr>
          <p:cNvSpPr txBox="1"/>
          <p:nvPr/>
        </p:nvSpPr>
        <p:spPr>
          <a:xfrm>
            <a:off x="5652752" y="3576284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400" dirty="0">
                <a:solidFill>
                  <a:schemeClr val="bg1"/>
                </a:solidFill>
              </a:rPr>
              <a:t>6 meses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3D5C4C-4C10-F2F7-B220-CF82A62B008C}"/>
              </a:ext>
            </a:extLst>
          </p:cNvPr>
          <p:cNvCxnSpPr>
            <a:cxnSpLocks/>
          </p:cNvCxnSpPr>
          <p:nvPr/>
        </p:nvCxnSpPr>
        <p:spPr>
          <a:xfrm>
            <a:off x="7718333" y="3864751"/>
            <a:ext cx="301633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6549E2-A725-3CB6-BB87-1935AC444B8A}"/>
              </a:ext>
            </a:extLst>
          </p:cNvPr>
          <p:cNvSpPr txBox="1"/>
          <p:nvPr/>
        </p:nvSpPr>
        <p:spPr>
          <a:xfrm>
            <a:off x="8836808" y="3576284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400" dirty="0">
                <a:solidFill>
                  <a:schemeClr val="bg1"/>
                </a:solidFill>
              </a:rPr>
              <a:t>6 meses</a:t>
            </a:r>
          </a:p>
        </p:txBody>
      </p:sp>
    </p:spTree>
    <p:extLst>
      <p:ext uri="{BB962C8B-B14F-4D97-AF65-F5344CB8AC3E}">
        <p14:creationId xmlns:p14="http://schemas.microsoft.com/office/powerpoint/2010/main" val="1024454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FE40F7-FB73-FEAE-B569-AB700FD1A2C9}"/>
              </a:ext>
            </a:extLst>
          </p:cNvPr>
          <p:cNvSpPr txBox="1"/>
          <p:nvPr/>
        </p:nvSpPr>
        <p:spPr>
          <a:xfrm>
            <a:off x="2236610" y="0"/>
            <a:ext cx="771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Cobertura de vacunación </a:t>
            </a:r>
            <a:r>
              <a:rPr lang="en-CL" sz="3200" b="1" dirty="0"/>
              <a:t>en últimos 6 meses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3FB194-BE90-9413-2AA5-393EA4C58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63" y="720242"/>
            <a:ext cx="8698474" cy="574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9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F9D66F-ED50-8DC0-94A4-F81E84313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11" y="799044"/>
            <a:ext cx="7590642" cy="565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5F21C-2E11-E7AD-58B4-ED2F67CA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390" y="584775"/>
            <a:ext cx="7883219" cy="58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DCBC5F-ADA9-3B2B-D8CB-DA9D0886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21" y="982682"/>
            <a:ext cx="7135025" cy="5435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561242">
            <a:off x="6414200" y="4414837"/>
            <a:ext cx="1804115" cy="1049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DCBC5F-ADA9-3B2B-D8CB-DA9D0886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21" y="982682"/>
            <a:ext cx="7135025" cy="5435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561242">
            <a:off x="6414200" y="4414837"/>
            <a:ext cx="1804115" cy="1049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49550-0D46-8F91-BD2A-1EA517CC6E70}"/>
              </a:ext>
            </a:extLst>
          </p:cNvPr>
          <p:cNvSpPr txBox="1"/>
          <p:nvPr/>
        </p:nvSpPr>
        <p:spPr>
          <a:xfrm>
            <a:off x="10484138" y="3657600"/>
            <a:ext cx="13356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28 Sep 2021</a:t>
            </a:r>
          </a:p>
          <a:p>
            <a:pPr algn="ctr"/>
            <a:r>
              <a:rPr lang="en-CL" sz="3200" b="1" dirty="0">
                <a:solidFill>
                  <a:srgbClr val="FF7F0F"/>
                </a:solidFill>
              </a:rPr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361191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E5F43-35B8-EE35-5907-D6D9BA97B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839" y="712975"/>
            <a:ext cx="7882322" cy="585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118936</TotalTime>
  <Words>424</Words>
  <Application>Microsoft Macintosh PowerPoint</Application>
  <PresentationFormat>Widescreen</PresentationFormat>
  <Paragraphs>81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410</cp:revision>
  <dcterms:created xsi:type="dcterms:W3CDTF">2021-01-30T18:55:16Z</dcterms:created>
  <dcterms:modified xsi:type="dcterms:W3CDTF">2022-05-08T00:46:23Z</dcterms:modified>
</cp:coreProperties>
</file>