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2BBFF"/>
    <a:srgbClr val="FFFEFF"/>
    <a:srgbClr val="EF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98A6-828A-3349-BB20-26A5C351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1EC5-8D19-334D-B618-050B388B7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22F9-B38C-484E-86A6-0CB4FB22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9C7A-7D97-F041-89D8-515CC590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51DA-3CDC-7B44-A7CC-0EE583E7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068A-455C-E04F-8AF2-AD00134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E1BE7-9AEC-6842-BD0E-C3EAA2DF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F44C-489F-9D42-B52E-677058A6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6B8B-1DC8-7F4A-91E9-BD5DD908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4EA6-4D1D-8B44-8270-1F1CCFE1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72759-85A2-AC4B-A1B8-3423553F8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4705-8497-EE4F-81AA-DEA66DA7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3DC5-CDC9-8A44-B784-42936C9F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B98E-7F73-634A-BD5F-F2D0919A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D905-33CC-A047-A0D0-09A3554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61EB-B20C-364C-AEB4-A7DF6F1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A698-924B-4447-8881-A2E4094C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F929-70A5-D24F-875D-87A02131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C4AD-7ECC-7F41-A9F7-4298E500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A1C9-13B6-644E-9FF2-2A9998A4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40FB-527F-4549-A511-3C4FF19E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EC46-E8F1-3145-9CEB-5BCF1E13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A484-74C3-2E43-B918-1B4C6092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DD65-EA62-944C-A569-0C6087D0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5F0A-2A68-AA45-BE8D-8DF6D373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279-CA9D-EA4B-8989-760B823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F92-A9A6-9C4B-B81F-0DDB1306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5DEF-6EE3-C04D-821E-FD8009FD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3149-90FC-7D47-B533-CB9999F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4FA0-C326-1742-A919-84BA1180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3FA3-3BA1-7B47-92D5-75E17BB6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787-1C16-9445-BB98-CF659CF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BD52-EFFD-E747-BA07-659700A1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741A2-8966-284C-863B-16ACB987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98B9-C7EC-A542-8605-16E473ADF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C48ED-042A-9549-97E7-C859434B5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5307B-491D-B645-865C-B445765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D751D-E78E-5043-A4FC-E7C13F6C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23BA9-E79B-9C4E-B2F3-50622DB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98C8-22FF-704F-80DA-0A01BA0D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16607-3517-9A43-A7F6-C720009F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AB5D4-047E-874C-ABBD-C6F056D9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8BCBC-7377-F04E-9DF0-BDEECD92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5ACE4-A3EA-A14B-9656-ABBA604D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40BD-04D4-DA45-8638-44DFEF61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9914-B51F-364E-96A2-609FFF6A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5CB-1E43-884D-9D1B-14D328DC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32D6-267A-054A-BC54-A71672BB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F2DFE-D00D-AB4E-B991-12B52D2F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611B8-A9C0-F340-8E73-2CAC0FE3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B4684-9449-094A-88CD-57E0D395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24C1-898D-E84C-B0CA-85C94D3B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623E-EC72-3042-8555-16163657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F5DF7-9719-8542-8D85-4B890C20B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52DE-660E-784D-B2EC-A205FF2F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D5FE5-F67C-9943-9EEF-4FACC99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1587-F274-F14D-AB2F-556D6C6B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4199-2D3E-3847-A83D-A9C2B0E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A102E-003D-8544-9AAA-B812F7CC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58E-932F-7F48-AF56-3E5A589C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0821-22B8-B24D-92DE-99FADFB32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ED4D-ABCC-8948-B99A-2CAD2CB43B1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9993-5FB4-3644-A500-7B034E6A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2417-06EB-954D-845F-96B40731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888A-B14A-0749-BD97-2A6D9167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4BF85-44DA-964D-A839-BF3542D3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7" y="1058628"/>
            <a:ext cx="7127096" cy="4740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DDDA0-1A93-2745-BD7A-BC5EC6C50F32}"/>
              </a:ext>
            </a:extLst>
          </p:cNvPr>
          <p:cNvSpPr txBox="1"/>
          <p:nvPr/>
        </p:nvSpPr>
        <p:spPr>
          <a:xfrm>
            <a:off x="5556429" y="68929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3954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C85D3-449A-0047-B2E4-11C7A697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1" y="650589"/>
            <a:ext cx="6262608" cy="555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85312-D0AC-574D-9209-7267024432F3}"/>
              </a:ext>
            </a:extLst>
          </p:cNvPr>
          <p:cNvSpPr txBox="1"/>
          <p:nvPr/>
        </p:nvSpPr>
        <p:spPr>
          <a:xfrm>
            <a:off x="3371271" y="161514"/>
            <a:ext cx="544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Suggested design</a:t>
            </a:r>
          </a:p>
        </p:txBody>
      </p:sp>
    </p:spTree>
    <p:extLst>
      <p:ext uri="{BB962C8B-B14F-4D97-AF65-F5344CB8AC3E}">
        <p14:creationId xmlns:p14="http://schemas.microsoft.com/office/powerpoint/2010/main" val="223184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C85D3-449A-0047-B2E4-11C7A697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1" y="650589"/>
            <a:ext cx="6262608" cy="555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85312-D0AC-574D-9209-7267024432F3}"/>
              </a:ext>
            </a:extLst>
          </p:cNvPr>
          <p:cNvSpPr txBox="1"/>
          <p:nvPr/>
        </p:nvSpPr>
        <p:spPr>
          <a:xfrm>
            <a:off x="3371271" y="161514"/>
            <a:ext cx="544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tooltip when hovering over Apply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AA35E-1E1E-5D40-A2A3-371C97882C5E}"/>
              </a:ext>
            </a:extLst>
          </p:cNvPr>
          <p:cNvSpPr/>
          <p:nvPr/>
        </p:nvSpPr>
        <p:spPr>
          <a:xfrm>
            <a:off x="9002486" y="2873829"/>
            <a:ext cx="1077685" cy="228600"/>
          </a:xfrm>
          <a:prstGeom prst="rect">
            <a:avLst/>
          </a:prstGeom>
          <a:solidFill>
            <a:srgbClr val="EFF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to scope</a:t>
            </a:r>
          </a:p>
        </p:txBody>
      </p:sp>
    </p:spTree>
    <p:extLst>
      <p:ext uri="{BB962C8B-B14F-4D97-AF65-F5344CB8AC3E}">
        <p14:creationId xmlns:p14="http://schemas.microsoft.com/office/powerpoint/2010/main" val="25212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C85D3-449A-0047-B2E4-11C7A697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1" y="650589"/>
            <a:ext cx="6262608" cy="555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85312-D0AC-574D-9209-7267024432F3}"/>
              </a:ext>
            </a:extLst>
          </p:cNvPr>
          <p:cNvSpPr txBox="1"/>
          <p:nvPr/>
        </p:nvSpPr>
        <p:spPr>
          <a:xfrm>
            <a:off x="3371271" y="161514"/>
            <a:ext cx="544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column label to “REFINE SCOPE”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71CF8-5AE9-EA4A-804C-BB6FE6AF0DA4}"/>
              </a:ext>
            </a:extLst>
          </p:cNvPr>
          <p:cNvSpPr txBox="1"/>
          <p:nvPr/>
        </p:nvSpPr>
        <p:spPr>
          <a:xfrm>
            <a:off x="8577943" y="2177144"/>
            <a:ext cx="740908" cy="523220"/>
          </a:xfrm>
          <a:prstGeom prst="rect">
            <a:avLst/>
          </a:prstGeom>
          <a:solidFill>
            <a:srgbClr val="FFFE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REFINE </a:t>
            </a:r>
          </a:p>
          <a:p>
            <a:pPr algn="ctr"/>
            <a:r>
              <a:rPr lang="en-US" sz="14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5210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C85D3-449A-0047-B2E4-11C7A697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1" y="650589"/>
            <a:ext cx="6262608" cy="5556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85312-D0AC-574D-9209-7267024432F3}"/>
              </a:ext>
            </a:extLst>
          </p:cNvPr>
          <p:cNvSpPr txBox="1"/>
          <p:nvPr/>
        </p:nvSpPr>
        <p:spPr>
          <a:xfrm>
            <a:off x="3371271" y="161514"/>
            <a:ext cx="544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“Apply” to “Add to scope”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58B33-2679-A54A-A5C9-57888971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811" y="519960"/>
            <a:ext cx="1025623" cy="5826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354A5-327A-3143-A78F-31A443890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11" y="1605212"/>
            <a:ext cx="2724729" cy="4521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9F7A2C-605D-B941-8BBC-3A77EAFF1DB2}"/>
              </a:ext>
            </a:extLst>
          </p:cNvPr>
          <p:cNvSpPr/>
          <p:nvPr/>
        </p:nvSpPr>
        <p:spPr>
          <a:xfrm>
            <a:off x="8577943" y="2700364"/>
            <a:ext cx="1211718" cy="336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F2D53-6847-D54C-9DCA-B5FFA31D70DB}"/>
              </a:ext>
            </a:extLst>
          </p:cNvPr>
          <p:cNvSpPr/>
          <p:nvPr/>
        </p:nvSpPr>
        <p:spPr>
          <a:xfrm>
            <a:off x="8515840" y="3415581"/>
            <a:ext cx="1211718" cy="336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A4DB1-8A18-A143-AC39-5094905BDECB}"/>
              </a:ext>
            </a:extLst>
          </p:cNvPr>
          <p:cNvSpPr/>
          <p:nvPr/>
        </p:nvSpPr>
        <p:spPr>
          <a:xfrm>
            <a:off x="8577943" y="4165759"/>
            <a:ext cx="1211718" cy="336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36AB7-FB90-6847-9778-CF16DAF5F0CC}"/>
              </a:ext>
            </a:extLst>
          </p:cNvPr>
          <p:cNvSpPr/>
          <p:nvPr/>
        </p:nvSpPr>
        <p:spPr>
          <a:xfrm>
            <a:off x="8559472" y="4915937"/>
            <a:ext cx="1211718" cy="336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8589B-F98B-404B-B515-98DFF830658E}"/>
              </a:ext>
            </a:extLst>
          </p:cNvPr>
          <p:cNvSpPr/>
          <p:nvPr/>
        </p:nvSpPr>
        <p:spPr>
          <a:xfrm>
            <a:off x="8541001" y="5666115"/>
            <a:ext cx="1211718" cy="336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FCEF7-FD3E-0249-B191-B8ADC16ED8AC}"/>
              </a:ext>
            </a:extLst>
          </p:cNvPr>
          <p:cNvSpPr/>
          <p:nvPr/>
        </p:nvSpPr>
        <p:spPr>
          <a:xfrm>
            <a:off x="8546018" y="3057972"/>
            <a:ext cx="1211718" cy="33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66BED-8E63-A146-A732-017E79F7164F}"/>
              </a:ext>
            </a:extLst>
          </p:cNvPr>
          <p:cNvSpPr/>
          <p:nvPr/>
        </p:nvSpPr>
        <p:spPr>
          <a:xfrm>
            <a:off x="8595952" y="3820887"/>
            <a:ext cx="1211718" cy="33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F3DFD-FB3F-A943-9155-C193D6BBC5A5}"/>
              </a:ext>
            </a:extLst>
          </p:cNvPr>
          <p:cNvSpPr/>
          <p:nvPr/>
        </p:nvSpPr>
        <p:spPr>
          <a:xfrm>
            <a:off x="8552566" y="4543016"/>
            <a:ext cx="1211718" cy="33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232BD-154E-F74E-839E-0C59BB9656AF}"/>
              </a:ext>
            </a:extLst>
          </p:cNvPr>
          <p:cNvSpPr/>
          <p:nvPr/>
        </p:nvSpPr>
        <p:spPr>
          <a:xfrm>
            <a:off x="8552566" y="5288858"/>
            <a:ext cx="1211718" cy="33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D814CC-BC2C-E341-92FC-B641D816EBF1}"/>
              </a:ext>
            </a:extLst>
          </p:cNvPr>
          <p:cNvSpPr/>
          <p:nvPr/>
        </p:nvSpPr>
        <p:spPr>
          <a:xfrm>
            <a:off x="8658708" y="2764514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4AB4C8E-FA98-2349-8A2D-678748FC426A}"/>
              </a:ext>
            </a:extLst>
          </p:cNvPr>
          <p:cNvSpPr/>
          <p:nvPr/>
        </p:nvSpPr>
        <p:spPr>
          <a:xfrm>
            <a:off x="8658708" y="3123981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28766E-910D-2C43-B7BC-F53FE4DDA48C}"/>
              </a:ext>
            </a:extLst>
          </p:cNvPr>
          <p:cNvSpPr/>
          <p:nvPr/>
        </p:nvSpPr>
        <p:spPr>
          <a:xfrm>
            <a:off x="8658708" y="3483448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5E3511-7572-9849-844C-25417601C644}"/>
              </a:ext>
            </a:extLst>
          </p:cNvPr>
          <p:cNvSpPr/>
          <p:nvPr/>
        </p:nvSpPr>
        <p:spPr>
          <a:xfrm>
            <a:off x="8658708" y="3842915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2C82D4F-88D3-2B47-A4D6-FA0ECDA55DCF}"/>
              </a:ext>
            </a:extLst>
          </p:cNvPr>
          <p:cNvSpPr/>
          <p:nvPr/>
        </p:nvSpPr>
        <p:spPr>
          <a:xfrm>
            <a:off x="8658708" y="4245926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83E29F-EDBC-CB44-B49A-928CC1FE2AC9}"/>
              </a:ext>
            </a:extLst>
          </p:cNvPr>
          <p:cNvSpPr/>
          <p:nvPr/>
        </p:nvSpPr>
        <p:spPr>
          <a:xfrm>
            <a:off x="8658708" y="4616279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D08307-3F70-7D49-925B-37DD11043FEE}"/>
              </a:ext>
            </a:extLst>
          </p:cNvPr>
          <p:cNvSpPr/>
          <p:nvPr/>
        </p:nvSpPr>
        <p:spPr>
          <a:xfrm>
            <a:off x="8658708" y="4986632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1ADFF61-7EE2-5F44-8769-77D45BE3A20C}"/>
              </a:ext>
            </a:extLst>
          </p:cNvPr>
          <p:cNvSpPr/>
          <p:nvPr/>
        </p:nvSpPr>
        <p:spPr>
          <a:xfrm>
            <a:off x="8658708" y="5346099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EC6EB0-A1A0-7743-B7DE-2522824747A7}"/>
              </a:ext>
            </a:extLst>
          </p:cNvPr>
          <p:cNvSpPr/>
          <p:nvPr/>
        </p:nvSpPr>
        <p:spPr>
          <a:xfrm>
            <a:off x="8658708" y="5705566"/>
            <a:ext cx="1055914" cy="217715"/>
          </a:xfrm>
          <a:prstGeom prst="roundRect">
            <a:avLst/>
          </a:prstGeom>
          <a:solidFill>
            <a:srgbClr val="32BBFF"/>
          </a:solidFill>
          <a:ln>
            <a:solidFill>
              <a:srgbClr val="32B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scope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7BDFF-1798-2743-9880-D9686C6EAFB5}"/>
              </a:ext>
            </a:extLst>
          </p:cNvPr>
          <p:cNvSpPr/>
          <p:nvPr/>
        </p:nvSpPr>
        <p:spPr>
          <a:xfrm>
            <a:off x="8555286" y="2188030"/>
            <a:ext cx="1396396" cy="43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A5A5432-B75C-E146-A3D6-481ABABA2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599" y="2226479"/>
            <a:ext cx="855525" cy="3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8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60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2022-02-14T15:56:40Z</dcterms:created>
  <dcterms:modified xsi:type="dcterms:W3CDTF">2022-02-19T19:17:10Z</dcterms:modified>
</cp:coreProperties>
</file>