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66" r:id="rId2"/>
    <p:sldId id="276" r:id="rId3"/>
    <p:sldId id="381" r:id="rId4"/>
    <p:sldId id="471" r:id="rId5"/>
    <p:sldId id="275" r:id="rId6"/>
    <p:sldId id="380" r:id="rId7"/>
    <p:sldId id="468" r:id="rId8"/>
    <p:sldId id="472" r:id="rId9"/>
    <p:sldId id="277" r:id="rId10"/>
    <p:sldId id="449" r:id="rId11"/>
    <p:sldId id="469" r:id="rId12"/>
    <p:sldId id="426" r:id="rId13"/>
    <p:sldId id="280" r:id="rId14"/>
    <p:sldId id="281" r:id="rId15"/>
    <p:sldId id="417" r:id="rId16"/>
    <p:sldId id="431" r:id="rId17"/>
    <p:sldId id="438" r:id="rId18"/>
    <p:sldId id="407" r:id="rId19"/>
    <p:sldId id="288" r:id="rId20"/>
    <p:sldId id="467" r:id="rId21"/>
    <p:sldId id="459" r:id="rId22"/>
    <p:sldId id="460" r:id="rId23"/>
    <p:sldId id="300" r:id="rId24"/>
    <p:sldId id="451" r:id="rId25"/>
    <p:sldId id="470" r:id="rId26"/>
    <p:sldId id="42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773"/>
    <a:srgbClr val="8DAFCD"/>
    <a:srgbClr val="FE0102"/>
    <a:srgbClr val="FE0000"/>
    <a:srgbClr val="0802F6"/>
    <a:srgbClr val="3030FE"/>
    <a:srgbClr val="6EBE48"/>
    <a:srgbClr val="ECF850"/>
    <a:srgbClr val="FC6321"/>
    <a:srgbClr val="E214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26"/>
  </p:normalViewPr>
  <p:slideViewPr>
    <p:cSldViewPr snapToGrid="0" snapToObjects="1">
      <p:cViewPr varScale="1">
        <p:scale>
          <a:sx n="109" d="100"/>
          <a:sy n="109" d="100"/>
        </p:scale>
        <p:origin x="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4/3/22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75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76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23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21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620046" y="876693"/>
            <a:ext cx="881998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2 ABRIL 2022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5007A5-62C2-A945-856A-B7C50031E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474" y="712975"/>
            <a:ext cx="7621052" cy="565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36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6B7C35-205E-C34A-8360-ECD133C8B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349" y="712975"/>
            <a:ext cx="7703302" cy="572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14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606898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confirmados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D96FC-86A3-FF4E-8725-F0EE07186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61" y="1600046"/>
            <a:ext cx="5963621" cy="44430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A81271-5FAE-944D-9C43-39873ECB2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782" y="1600046"/>
            <a:ext cx="6047361" cy="448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86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14B251-4A34-434A-A73D-235FEA6E4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549" y="584775"/>
            <a:ext cx="7881565" cy="587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813322" y="93906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3BA28-9D17-E448-B78D-2AF8EBFCE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" y="1459134"/>
            <a:ext cx="5977620" cy="4461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EBE4BF-C104-5D40-838E-B13618368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351" y="1459134"/>
            <a:ext cx="5962972" cy="446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3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570612" y="2790624"/>
            <a:ext cx="7050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SITUACIÓN REGIONAL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10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3098336" y="28135"/>
            <a:ext cx="5995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2 Abril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17199D-93BC-7F49-A17B-05C740D13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46" y="672336"/>
            <a:ext cx="11558954" cy="583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18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4" name="Picture 3" descr="Background pattern, bar chart&#10;&#10;Description automatically generated">
            <a:extLst>
              <a:ext uri="{FF2B5EF4-FFF2-40B4-BE49-F238E27FC236}">
                <a16:creationId xmlns:a16="http://schemas.microsoft.com/office/drawing/2014/main" id="{5094815B-C8FB-AA45-84BF-C32391353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46" y="1052318"/>
            <a:ext cx="11383108" cy="521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447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RESUMEN SEMANAL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63C90-DCF1-FF43-ADFA-D8F0C39EA90F}"/>
              </a:ext>
            </a:extLst>
          </p:cNvPr>
          <p:cNvSpPr/>
          <p:nvPr/>
        </p:nvSpPr>
        <p:spPr>
          <a:xfrm>
            <a:off x="462140" y="1610486"/>
            <a:ext cx="4824000" cy="12926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Hospitalizaciones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UCI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ALTO Y </a:t>
            </a:r>
            <a:r>
              <a:rPr lang="en-US" sz="2800" b="1" dirty="0">
                <a:solidFill>
                  <a:schemeClr val="accent6"/>
                </a:solidFill>
              </a:rPr>
              <a:t>BAJANDO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C3ADC-F344-EC47-BE69-A5C7C2F032A1}"/>
              </a:ext>
            </a:extLst>
          </p:cNvPr>
          <p:cNvSpPr/>
          <p:nvPr/>
        </p:nvSpPr>
        <p:spPr>
          <a:xfrm>
            <a:off x="6825529" y="1614877"/>
            <a:ext cx="4823999" cy="12926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Fallecidos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ALTO Y </a:t>
            </a:r>
            <a:r>
              <a:rPr lang="en-US" sz="2800" b="1" dirty="0">
                <a:solidFill>
                  <a:schemeClr val="accent6"/>
                </a:solidFill>
              </a:rPr>
              <a:t>BAJANDO</a:t>
            </a:r>
            <a:endParaRPr lang="en-US" sz="2800" b="1" dirty="0">
              <a:solidFill>
                <a:srgbClr val="00417C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1E62D-18FC-C040-AC7D-3ACBA4D09B8E}"/>
              </a:ext>
            </a:extLst>
          </p:cNvPr>
          <p:cNvSpPr/>
          <p:nvPr/>
        </p:nvSpPr>
        <p:spPr>
          <a:xfrm>
            <a:off x="1925460" y="4082746"/>
            <a:ext cx="8937827" cy="12926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NIVEL DE CONTAGIOS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INCIDENCIA ALTA EN TODAS LAS REGIONES Y </a:t>
            </a:r>
            <a:r>
              <a:rPr lang="en-US" sz="2800" b="1" dirty="0">
                <a:solidFill>
                  <a:schemeClr val="accent6"/>
                </a:solidFill>
              </a:rPr>
              <a:t>BAJANDO</a:t>
            </a:r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251343" y="2719186"/>
            <a:ext cx="5689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POR EDAD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78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E75F08-50B0-C04C-9F61-12A34F657232}"/>
              </a:ext>
            </a:extLst>
          </p:cNvPr>
          <p:cNvSpPr txBox="1"/>
          <p:nvPr/>
        </p:nvSpPr>
        <p:spPr>
          <a:xfrm>
            <a:off x="2627010" y="128200"/>
            <a:ext cx="693798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 </a:t>
            </a:r>
          </a:p>
          <a:p>
            <a:pPr algn="ctr"/>
            <a:r>
              <a:rPr lang="en-US" sz="3200" dirty="0"/>
              <a:t>POR EDAD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5DF397-7D16-A541-9649-2F78EFBC6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50" y="1205418"/>
            <a:ext cx="11494099" cy="499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94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37F987-2B1D-834C-89C6-2DA8BA75B64F}"/>
              </a:ext>
            </a:extLst>
          </p:cNvPr>
          <p:cNvSpPr txBox="1"/>
          <p:nvPr/>
        </p:nvSpPr>
        <p:spPr>
          <a:xfrm>
            <a:off x="2627010" y="128200"/>
            <a:ext cx="693798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 </a:t>
            </a:r>
          </a:p>
          <a:p>
            <a:pPr algn="ctr"/>
            <a:r>
              <a:rPr lang="en-US" sz="3200" dirty="0"/>
              <a:t>5 a 14 AÑOS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B8F0A0-AC94-C24A-B87B-DF2D853F2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055" y="1205418"/>
            <a:ext cx="7875890" cy="514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29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Cobertura</a:t>
            </a:r>
            <a:r>
              <a:rPr lang="en-US" sz="3100" dirty="0"/>
              <a:t> de </a:t>
            </a:r>
            <a:r>
              <a:rPr lang="en-US" sz="3100" dirty="0" err="1"/>
              <a:t>Vacunación</a:t>
            </a:r>
            <a:r>
              <a:rPr lang="en-US" sz="3100" dirty="0"/>
              <a:t> COVID-19 </a:t>
            </a:r>
            <a:r>
              <a:rPr lang="en-US" sz="3100" dirty="0" err="1"/>
              <a:t>en</a:t>
            </a:r>
            <a:r>
              <a:rPr lang="en-US" sz="3100" dirty="0"/>
              <a:t> Chile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A4A5DE-6C86-AE4E-8F3B-B584278C1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847"/>
            <a:ext cx="12192000" cy="58683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913D83-78EC-F64F-98C6-1C151ADBA8A9}"/>
              </a:ext>
            </a:extLst>
          </p:cNvPr>
          <p:cNvSpPr txBox="1"/>
          <p:nvPr/>
        </p:nvSpPr>
        <p:spPr>
          <a:xfrm>
            <a:off x="4751176" y="833401"/>
            <a:ext cx="2689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Mayores de 18 años</a:t>
            </a:r>
          </a:p>
        </p:txBody>
      </p:sp>
    </p:spTree>
    <p:extLst>
      <p:ext uri="{BB962C8B-B14F-4D97-AF65-F5344CB8AC3E}">
        <p14:creationId xmlns:p14="http://schemas.microsoft.com/office/powerpoint/2010/main" val="3010253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E257D0-7B0E-1141-B562-03D18FD2E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97" y="598395"/>
            <a:ext cx="10951029" cy="56612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Cobertura</a:t>
            </a:r>
            <a:r>
              <a:rPr lang="en-US" sz="3100" dirty="0"/>
              <a:t> de </a:t>
            </a:r>
            <a:r>
              <a:rPr lang="en-US" sz="3100" dirty="0" err="1"/>
              <a:t>Vacunación</a:t>
            </a:r>
            <a:r>
              <a:rPr lang="en-US" sz="3100" dirty="0"/>
              <a:t> COVID-19 </a:t>
            </a:r>
            <a:r>
              <a:rPr lang="en-US" sz="3100" dirty="0" err="1"/>
              <a:t>en</a:t>
            </a:r>
            <a:r>
              <a:rPr lang="en-US" sz="3100" dirty="0"/>
              <a:t> Chile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913D83-78EC-F64F-98C6-1C151ADBA8A9}"/>
              </a:ext>
            </a:extLst>
          </p:cNvPr>
          <p:cNvSpPr txBox="1"/>
          <p:nvPr/>
        </p:nvSpPr>
        <p:spPr>
          <a:xfrm>
            <a:off x="4751176" y="833401"/>
            <a:ext cx="1596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6 a 17 años</a:t>
            </a:r>
          </a:p>
        </p:txBody>
      </p:sp>
    </p:spTree>
    <p:extLst>
      <p:ext uri="{BB962C8B-B14F-4D97-AF65-F5344CB8AC3E}">
        <p14:creationId xmlns:p14="http://schemas.microsoft.com/office/powerpoint/2010/main" val="2319474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4EFA0-6453-DC41-99AD-6FCD7C12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FBD67-E726-0541-A528-F4B4B8FA1113}"/>
              </a:ext>
            </a:extLst>
          </p:cNvPr>
          <p:cNvSpPr txBox="1"/>
          <p:nvPr/>
        </p:nvSpPr>
        <p:spPr>
          <a:xfrm>
            <a:off x="4529796" y="3013501"/>
            <a:ext cx="238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1910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DA7C5C-F435-2A40-BD2D-00DD5DEC5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583" y="799044"/>
            <a:ext cx="7584831" cy="568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600D4D-5491-6146-B158-C32897446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066" y="864360"/>
            <a:ext cx="7067865" cy="567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74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584701" y="0"/>
            <a:ext cx="902259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x COVID19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D53F94-7BDD-C84A-9B5C-C699F3BBD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619" y="584775"/>
            <a:ext cx="7736857" cy="578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0" y="28575"/>
            <a:ext cx="1222745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b="1" dirty="0"/>
              <a:t>CONFIRMADO &amp; PROBABLE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D60C3-6994-954D-9434-0FE50633E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459" y="1120234"/>
            <a:ext cx="7045746" cy="529768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057CB5C-4DED-BB45-951D-A20C906BF230}"/>
              </a:ext>
            </a:extLst>
          </p:cNvPr>
          <p:cNvSpPr/>
          <p:nvPr/>
        </p:nvSpPr>
        <p:spPr>
          <a:xfrm rot="3016316">
            <a:off x="6306157" y="2338072"/>
            <a:ext cx="2092858" cy="11858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8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0" y="28575"/>
            <a:ext cx="1222745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b="1" dirty="0"/>
              <a:t>CONFIRMADO &amp; PROBABLE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89969D-3142-A743-B52C-5FEFE38D8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070" y="1060898"/>
            <a:ext cx="6495859" cy="535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8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117456</TotalTime>
  <Words>419</Words>
  <Application>Microsoft Macintosh PowerPoint</Application>
  <PresentationFormat>Widescreen</PresentationFormat>
  <Paragraphs>81</Paragraphs>
  <Slides>26</Slides>
  <Notes>8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392</cp:revision>
  <dcterms:created xsi:type="dcterms:W3CDTF">2021-01-30T18:55:16Z</dcterms:created>
  <dcterms:modified xsi:type="dcterms:W3CDTF">2022-04-03T23:42:35Z</dcterms:modified>
</cp:coreProperties>
</file>