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6" r:id="rId2"/>
    <p:sldId id="276" r:id="rId3"/>
    <p:sldId id="381" r:id="rId4"/>
    <p:sldId id="497" r:id="rId5"/>
    <p:sldId id="498" r:id="rId6"/>
    <p:sldId id="499" r:id="rId7"/>
    <p:sldId id="508" r:id="rId8"/>
    <p:sldId id="527" r:id="rId9"/>
    <p:sldId id="275" r:id="rId10"/>
    <p:sldId id="380" r:id="rId11"/>
    <p:sldId id="468" r:id="rId12"/>
    <p:sldId id="277" r:id="rId13"/>
    <p:sldId id="449" r:id="rId14"/>
    <p:sldId id="426" r:id="rId15"/>
    <p:sldId id="280" r:id="rId16"/>
    <p:sldId id="281" r:id="rId17"/>
    <p:sldId id="417" r:id="rId18"/>
    <p:sldId id="538" r:id="rId19"/>
    <p:sldId id="539" r:id="rId20"/>
    <p:sldId id="540" r:id="rId21"/>
    <p:sldId id="431" r:id="rId22"/>
    <p:sldId id="536" r:id="rId23"/>
    <p:sldId id="537" r:id="rId24"/>
    <p:sldId id="532" r:id="rId25"/>
    <p:sldId id="407" r:id="rId26"/>
    <p:sldId id="509" r:id="rId27"/>
    <p:sldId id="510" r:id="rId28"/>
    <p:sldId id="4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423681" y="876693"/>
            <a:ext cx="92127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16 JULIO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21AD8-B727-0879-5DCE-BA145A4A4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628650"/>
            <a:ext cx="7721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B3EB7-59B0-92FF-468E-EDC425173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906302"/>
            <a:ext cx="7683500" cy="55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78350" y="28575"/>
            <a:ext cx="11870750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DEFUNCIÓN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9651463">
            <a:off x="6539574" y="1809841"/>
            <a:ext cx="1893474" cy="1093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28205-3461-D2E1-A2EA-BFA5C810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698500"/>
            <a:ext cx="76835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FB6A3-1052-CC57-05A2-E201515D6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439"/>
            <a:ext cx="5945016" cy="426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F45B7-7846-B33F-971D-9AB64F2D8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90" y="1451639"/>
            <a:ext cx="6088484" cy="43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D9CC5-4F44-290F-AC94-B0E43F1A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704850"/>
            <a:ext cx="76327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06B995-2180-C69C-6DFF-7A8ACD546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4" y="1402379"/>
            <a:ext cx="5869925" cy="42025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24BBBA-ECDD-3DF3-1CDA-0D11AF24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69" y="1253067"/>
            <a:ext cx="6012578" cy="43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9B4A37-B3C1-02BB-4633-BD4CD5B4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471871"/>
            <a:ext cx="11205580" cy="59119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C9A2F8-D686-E68F-74BF-82A434464865}"/>
              </a:ext>
            </a:extLst>
          </p:cNvPr>
          <p:cNvSpPr/>
          <p:nvPr/>
        </p:nvSpPr>
        <p:spPr>
          <a:xfrm>
            <a:off x="491067" y="6488668"/>
            <a:ext cx="556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L" dirty="0"/>
              <a:t>https://www.gob.cl/pasoapaso/cifrasoficiales/#datos-c19</a:t>
            </a:r>
          </a:p>
        </p:txBody>
      </p:sp>
    </p:spTree>
    <p:extLst>
      <p:ext uri="{BB962C8B-B14F-4D97-AF65-F5344CB8AC3E}">
        <p14:creationId xmlns:p14="http://schemas.microsoft.com/office/powerpoint/2010/main" val="159930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C9A2F8-D686-E68F-74BF-82A434464865}"/>
              </a:ext>
            </a:extLst>
          </p:cNvPr>
          <p:cNvSpPr/>
          <p:nvPr/>
        </p:nvSpPr>
        <p:spPr>
          <a:xfrm>
            <a:off x="491067" y="6488668"/>
            <a:ext cx="556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L" dirty="0"/>
              <a:t>https://www.gob.cl/pasoapaso/cifrasoficiales/#datos-c19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D22687-B5E3-0274-E80F-7C442AF2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5" y="287867"/>
            <a:ext cx="11698150" cy="62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C9A2F8-D686-E68F-74BF-82A434464865}"/>
              </a:ext>
            </a:extLst>
          </p:cNvPr>
          <p:cNvSpPr/>
          <p:nvPr/>
        </p:nvSpPr>
        <p:spPr>
          <a:xfrm>
            <a:off x="491067" y="6488668"/>
            <a:ext cx="556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L" dirty="0"/>
              <a:t>https://www.gob.cl/pasoapaso/cifrasoficiales/#datos-c19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0A575-FA1E-D4A4-5A2A-C229A06C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3" y="237067"/>
            <a:ext cx="11770797" cy="62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0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14794" y="28135"/>
            <a:ext cx="6362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</a:t>
            </a:r>
            <a:r>
              <a:rPr lang="en-US" sz="3200" i="1" dirty="0"/>
              <a:t>16</a:t>
            </a:r>
            <a:r>
              <a:rPr lang="en-US" sz="3200" dirty="0"/>
              <a:t> JULIO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04D5C-4DD2-ED98-1EDD-8E99867D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07" y="571629"/>
            <a:ext cx="11195050" cy="56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14794" y="28135"/>
            <a:ext cx="6362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</a:t>
            </a:r>
            <a:r>
              <a:rPr lang="en-US" sz="3200" i="1" dirty="0"/>
              <a:t>16</a:t>
            </a:r>
            <a:r>
              <a:rPr lang="en-US" sz="3200" dirty="0"/>
              <a:t> JULIO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9B813-D070-4A43-8C77-29C9E35C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7" y="514781"/>
            <a:ext cx="11322050" cy="571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4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53908" y="28135"/>
            <a:ext cx="60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DESCUADRE DE DATOS SEMANALES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CED04-E746-0AEE-A76E-8E0218AA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48" y="612910"/>
            <a:ext cx="10192103" cy="56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3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7E6126B-D795-1972-D755-EB0269BA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5" y="775650"/>
            <a:ext cx="11973515" cy="56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5DB46-353F-5508-D127-EE1E423E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104900"/>
            <a:ext cx="9232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9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Vacunación</a:t>
            </a:r>
            <a:r>
              <a:rPr lang="en-US" sz="3100" dirty="0"/>
              <a:t> al día (</a:t>
            </a:r>
            <a:r>
              <a:rPr lang="en-US" sz="3100" dirty="0" err="1"/>
              <a:t>esquema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r>
              <a:rPr lang="en-US" sz="3100" dirty="0"/>
              <a:t> o </a:t>
            </a:r>
            <a:r>
              <a:rPr lang="en-US" sz="3100" dirty="0" err="1"/>
              <a:t>refuerzo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</a:t>
            </a:r>
            <a:r>
              <a:rPr lang="en-US" sz="3100" dirty="0" err="1"/>
              <a:t>últimos</a:t>
            </a:r>
            <a:r>
              <a:rPr lang="en-US" sz="3100" dirty="0"/>
              <a:t> 6 meses)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01D63-185C-ACB7-5075-5CB771F49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44" y="569387"/>
            <a:ext cx="8931599" cy="58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2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81FB9-7849-9A49-C904-9C966F56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799044"/>
            <a:ext cx="7721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11002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</a:t>
            </a:r>
            <a:r>
              <a:rPr lang="en-US" sz="3200" dirty="0" err="1"/>
              <a:t>Básica</a:t>
            </a:r>
            <a:r>
              <a:rPr lang="en-US" sz="3200" dirty="0"/>
              <a:t> y Media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CCE67C-620A-5AE9-FB74-A9CA9DAE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935567"/>
            <a:ext cx="76454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90931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UTI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520FF-9862-97D7-833C-F3E931CC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958850"/>
            <a:ext cx="7594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98111" y="214269"/>
            <a:ext cx="9395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hospitalizados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BDCEB-3221-C987-7A90-6F891BAA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49" y="799044"/>
            <a:ext cx="76581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970326" y="214269"/>
            <a:ext cx="1023254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UCI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pacientes</a:t>
            </a:r>
            <a:r>
              <a:rPr lang="en-US" sz="3200" dirty="0"/>
              <a:t> COVID-19 (12 Jul)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81266-0B41-CA2F-5B40-A359BE8D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87" y="799044"/>
            <a:ext cx="10395426" cy="55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6391" y="164812"/>
            <a:ext cx="69792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</a:t>
            </a:r>
            <a:r>
              <a:rPr lang="en-US" sz="3200" dirty="0" err="1"/>
              <a:t>nacional</a:t>
            </a:r>
            <a:r>
              <a:rPr lang="en-US" sz="3200" dirty="0"/>
              <a:t> de UCI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9201FB-91A3-6986-E34E-4932482F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84" y="749587"/>
            <a:ext cx="9322000" cy="56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131302</TotalTime>
  <Words>386</Words>
  <Application>Microsoft Macintosh PowerPoint</Application>
  <PresentationFormat>Widescreen</PresentationFormat>
  <Paragraphs>62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439</cp:revision>
  <dcterms:created xsi:type="dcterms:W3CDTF">2021-01-30T18:55:16Z</dcterms:created>
  <dcterms:modified xsi:type="dcterms:W3CDTF">2022-07-16T18:45:42Z</dcterms:modified>
</cp:coreProperties>
</file>