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7" r:id="rId4"/>
    <p:sldId id="272" r:id="rId5"/>
    <p:sldId id="273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96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3" autoAdjust="0"/>
    <p:restoredTop sz="94660"/>
  </p:normalViewPr>
  <p:slideViewPr>
    <p:cSldViewPr snapToGrid="0">
      <p:cViewPr>
        <p:scale>
          <a:sx n="125" d="100"/>
          <a:sy n="125" d="100"/>
        </p:scale>
        <p:origin x="-2070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6510-6CA3-4CF7-A785-D95C78E9C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48E2-F458-4EBF-99DA-80D48BB4D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5FAE-6BE4-4424-A78E-8222B30A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FE15-97F5-4AD6-AA7A-9E079E98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F7CB-5506-45DF-B4CB-4EAA84A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CCC4-97DC-4E4B-88E6-68A9A21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B2D3B-B646-4FCB-BB9A-86D7365ED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98E1-64CA-47A1-93C4-7069B37A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2C22-D880-4579-B6A3-57DA739F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5A07-DB88-4064-B20C-6D4F94AA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3CD048-39DD-4809-B0E7-7143E32D1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E1B2A-7655-415C-A7A3-A5E9392A5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D2BA-8F69-4129-ACA1-8B1B9454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3A51-4837-4159-BCCA-AB11BB75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76FE-B8ED-4349-A476-059B6D98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30F9-DFC0-4B1E-9C0C-D855F9F1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021E7-F658-4BC8-B006-808D1E25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7D20-5F31-497E-BF21-4D9BCF65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873C-13A3-46C6-842F-C6428201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BBFBE-F915-4DD9-A777-5DF0242B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51F6-54F0-4280-9FE6-A5D27A9A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7749B-30FD-490A-B190-AB53D3EDF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F835-9836-47E3-A2F4-9E2A9B4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04C7-85DC-4EA3-AA05-15AB3779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373A0-2613-4A4C-A992-521CC778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E387-32AD-4E3E-8D5A-11D01D4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E30-DFEE-449D-968A-19517D840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04C0E-4B3F-4090-9EAE-C8AA8B4A5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61A71-FE14-4292-A17F-AC269367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0E13-4F10-4D4E-8F6E-B04532BE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392C-6C9A-4B1D-AA82-A666989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007F-FAEA-40CF-9B4E-6DB9A57F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82AC1-4A23-45EA-B599-2B0C14A7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743C6-974D-4530-BC3D-DE6B57E7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010FF-1FD6-499B-8634-BDBD7E15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47468-2BAF-4DD4-8BC9-0C2856F3B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1B0CA-4FFF-47F9-9730-81BCAF3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B2BB5-BB33-49FF-81F1-932F6D7B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B4A73-989E-4158-8109-210FC8A9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6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DCC4-9D85-44E0-B1FB-29F35711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53C9E-C071-4B6C-8F4E-3B3EAA5E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6C7A2-F4CB-444F-94E1-CF8E0A18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0FE58-22A6-43AA-9BA9-E845DD4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1FC1B-1208-49ED-AE7F-E7547794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EB891-0EBD-424E-B96C-F3AA9743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E352D-4E82-473A-8445-F624A7EF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E090-827F-4FBE-A62A-8505BFFE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1C1A-A3BF-4F97-8101-67CEBFF3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3736F-5AA3-4BD6-B42C-6E51C3568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BCED6-5046-43A1-8D00-B184328B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E5A5C-A691-4E3C-9A0B-1D262E92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21FF1-BD20-4B48-B50A-06ACB1E2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4284-ECF5-4F71-8D68-BDE9E125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CA29D-9A59-433D-936B-58A3841B7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EFEA6-0B92-4C54-88AA-9EB6FC26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82ABF-79F3-4D66-A08D-97A137EC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32910-6A09-44C6-B00D-02C4BEFE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8A73-6268-409F-A8DC-D847D77C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C159E-FBE2-4D8C-B751-DA518B52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616BE-0B51-4E3F-9D2B-BFA44725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0D91F-1BAB-401F-B803-FD5D7150B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307F7-E021-4D3E-95FE-AD75F7312D22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F2DC-A532-4B58-87E5-62D5001CB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CBF9-EA04-48A1-B305-B14F6EBE8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130E2-2B12-4F30-B13C-B6F9AFDD7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2B574-D320-4E0D-BBFD-6CE973817EBE}"/>
              </a:ext>
            </a:extLst>
          </p:cNvPr>
          <p:cNvSpPr/>
          <p:nvPr/>
        </p:nvSpPr>
        <p:spPr>
          <a:xfrm>
            <a:off x="49696" y="39757"/>
            <a:ext cx="12085982" cy="1066104"/>
          </a:xfrm>
          <a:prstGeom prst="rect">
            <a:avLst/>
          </a:prstGeom>
          <a:solidFill>
            <a:schemeClr val="bg1"/>
          </a:solidFill>
          <a:ln w="101600">
            <a:solidFill>
              <a:srgbClr val="00437B">
                <a:alpha val="4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91029-AEEE-480A-875C-C0F2FEDFE5BF}"/>
              </a:ext>
            </a:extLst>
          </p:cNvPr>
          <p:cNvSpPr/>
          <p:nvPr/>
        </p:nvSpPr>
        <p:spPr>
          <a:xfrm>
            <a:off x="49696" y="1105862"/>
            <a:ext cx="12085982" cy="5712383"/>
          </a:xfrm>
          <a:prstGeom prst="rect">
            <a:avLst/>
          </a:prstGeom>
          <a:solidFill>
            <a:schemeClr val="bg1"/>
          </a:solidFill>
          <a:ln w="101600">
            <a:solidFill>
              <a:srgbClr val="00437B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A23DD-49B2-4AA3-A2E1-3B571947D052}"/>
              </a:ext>
            </a:extLst>
          </p:cNvPr>
          <p:cNvCxnSpPr>
            <a:cxnSpLocks/>
          </p:cNvCxnSpPr>
          <p:nvPr/>
        </p:nvCxnSpPr>
        <p:spPr>
          <a:xfrm>
            <a:off x="0" y="1105862"/>
            <a:ext cx="12192000" cy="0"/>
          </a:xfrm>
          <a:prstGeom prst="line">
            <a:avLst/>
          </a:prstGeom>
          <a:ln w="101600">
            <a:solidFill>
              <a:srgbClr val="004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0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2B574-D320-4E0D-BBFD-6CE973817EBE}"/>
              </a:ext>
            </a:extLst>
          </p:cNvPr>
          <p:cNvSpPr/>
          <p:nvPr/>
        </p:nvSpPr>
        <p:spPr>
          <a:xfrm>
            <a:off x="30646" y="39758"/>
            <a:ext cx="12106656" cy="1046093"/>
          </a:xfrm>
          <a:prstGeom prst="rect">
            <a:avLst/>
          </a:prstGeom>
          <a:solidFill>
            <a:schemeClr val="bg1"/>
          </a:solidFill>
          <a:ln w="101600">
            <a:solidFill>
              <a:srgbClr val="A08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62E06D-72D0-B26A-6E08-562E82C7DD72}"/>
              </a:ext>
            </a:extLst>
          </p:cNvPr>
          <p:cNvSpPr/>
          <p:nvPr/>
        </p:nvSpPr>
        <p:spPr>
          <a:xfrm>
            <a:off x="-19050" y="1133919"/>
            <a:ext cx="12207240" cy="5684323"/>
          </a:xfrm>
          <a:prstGeom prst="rect">
            <a:avLst/>
          </a:prstGeom>
          <a:solidFill>
            <a:srgbClr val="A0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plant, clipart&#10;&#10;Description automatically generated">
            <a:extLst>
              <a:ext uri="{FF2B5EF4-FFF2-40B4-BE49-F238E27FC236}">
                <a16:creationId xmlns:a16="http://schemas.microsoft.com/office/drawing/2014/main" id="{DE0E8622-67BD-5AA1-F367-7E75D9F25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6" y="139709"/>
            <a:ext cx="2218089" cy="8499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09D83E-EF07-77DA-C214-5AFFE5418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2" y="1133919"/>
            <a:ext cx="1114425" cy="4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5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691029-AEEE-480A-875C-C0F2FEDFE5BF}"/>
              </a:ext>
            </a:extLst>
          </p:cNvPr>
          <p:cNvSpPr/>
          <p:nvPr/>
        </p:nvSpPr>
        <p:spPr>
          <a:xfrm>
            <a:off x="49696" y="1037776"/>
            <a:ext cx="12099632" cy="5780466"/>
          </a:xfrm>
          <a:prstGeom prst="rect">
            <a:avLst/>
          </a:prstGeom>
          <a:solidFill>
            <a:schemeClr val="bg1"/>
          </a:solidFill>
          <a:ln w="101600" cap="rnd">
            <a:solidFill>
              <a:srgbClr val="A08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2B574-D320-4E0D-BBFD-6CE973817EBE}"/>
              </a:ext>
            </a:extLst>
          </p:cNvPr>
          <p:cNvSpPr/>
          <p:nvPr/>
        </p:nvSpPr>
        <p:spPr>
          <a:xfrm>
            <a:off x="49696" y="39758"/>
            <a:ext cx="12099632" cy="1046093"/>
          </a:xfrm>
          <a:prstGeom prst="rect">
            <a:avLst/>
          </a:prstGeom>
          <a:solidFill>
            <a:schemeClr val="bg1"/>
          </a:solidFill>
          <a:ln w="101600">
            <a:solidFill>
              <a:srgbClr val="A089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plant, clipart&#10;&#10;Description automatically generated">
            <a:extLst>
              <a:ext uri="{FF2B5EF4-FFF2-40B4-BE49-F238E27FC236}">
                <a16:creationId xmlns:a16="http://schemas.microsoft.com/office/drawing/2014/main" id="{DE0E8622-67BD-5AA1-F367-7E75D9F25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6" y="139709"/>
            <a:ext cx="2218089" cy="8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6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92B574-D320-4E0D-BBFD-6CE973817EBE}"/>
              </a:ext>
            </a:extLst>
          </p:cNvPr>
          <p:cNvSpPr/>
          <p:nvPr/>
        </p:nvSpPr>
        <p:spPr>
          <a:xfrm>
            <a:off x="49696" y="39757"/>
            <a:ext cx="12085982" cy="1066104"/>
          </a:xfrm>
          <a:prstGeom prst="rect">
            <a:avLst/>
          </a:prstGeom>
          <a:solidFill>
            <a:schemeClr val="bg1"/>
          </a:solidFill>
          <a:ln w="101600">
            <a:solidFill>
              <a:srgbClr val="00437B">
                <a:alpha val="4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91029-AEEE-480A-875C-C0F2FEDFE5BF}"/>
              </a:ext>
            </a:extLst>
          </p:cNvPr>
          <p:cNvSpPr/>
          <p:nvPr/>
        </p:nvSpPr>
        <p:spPr>
          <a:xfrm>
            <a:off x="49696" y="1105862"/>
            <a:ext cx="12085982" cy="5712383"/>
          </a:xfrm>
          <a:prstGeom prst="rect">
            <a:avLst/>
          </a:prstGeom>
          <a:solidFill>
            <a:schemeClr val="bg1"/>
          </a:solidFill>
          <a:ln w="101600">
            <a:solidFill>
              <a:schemeClr val="accent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DA23DD-49B2-4AA3-A2E1-3B571947D052}"/>
              </a:ext>
            </a:extLst>
          </p:cNvPr>
          <p:cNvCxnSpPr>
            <a:cxnSpLocks/>
          </p:cNvCxnSpPr>
          <p:nvPr/>
        </p:nvCxnSpPr>
        <p:spPr>
          <a:xfrm>
            <a:off x="0" y="1105862"/>
            <a:ext cx="12192000" cy="0"/>
          </a:xfrm>
          <a:prstGeom prst="line">
            <a:avLst/>
          </a:prstGeom>
          <a:ln w="101600">
            <a:solidFill>
              <a:srgbClr val="004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8346D-21E8-463A-A49C-0FD6172A4A78}"/>
              </a:ext>
            </a:extLst>
          </p:cNvPr>
          <p:cNvCxnSpPr>
            <a:cxnSpLocks/>
          </p:cNvCxnSpPr>
          <p:nvPr/>
        </p:nvCxnSpPr>
        <p:spPr>
          <a:xfrm>
            <a:off x="6138150" y="3681145"/>
            <a:ext cx="5952744" cy="0"/>
          </a:xfrm>
          <a:prstGeom prst="line">
            <a:avLst/>
          </a:prstGeom>
          <a:ln w="101600">
            <a:solidFill>
              <a:srgbClr val="4472C4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80D4E-092D-4341-ABB0-F3A6857C9BB6}"/>
              </a:ext>
            </a:extLst>
          </p:cNvPr>
          <p:cNvCxnSpPr>
            <a:cxnSpLocks/>
          </p:cNvCxnSpPr>
          <p:nvPr/>
        </p:nvCxnSpPr>
        <p:spPr>
          <a:xfrm>
            <a:off x="6092687" y="1096133"/>
            <a:ext cx="0" cy="5669280"/>
          </a:xfrm>
          <a:prstGeom prst="line">
            <a:avLst/>
          </a:prstGeom>
          <a:ln w="101600">
            <a:solidFill>
              <a:srgbClr val="4472C4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B315BE-9D01-49A6-8C34-3CC5578A874B}"/>
              </a:ext>
            </a:extLst>
          </p:cNvPr>
          <p:cNvCxnSpPr>
            <a:cxnSpLocks/>
          </p:cNvCxnSpPr>
          <p:nvPr/>
        </p:nvCxnSpPr>
        <p:spPr>
          <a:xfrm>
            <a:off x="101031" y="3681145"/>
            <a:ext cx="5943600" cy="0"/>
          </a:xfrm>
          <a:prstGeom prst="line">
            <a:avLst/>
          </a:prstGeom>
          <a:ln w="101600">
            <a:solidFill>
              <a:srgbClr val="4472C4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8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294">
              <a:schemeClr val="tx2"/>
            </a:gs>
            <a:gs pos="46018">
              <a:schemeClr val="tx2"/>
            </a:gs>
            <a:gs pos="0">
              <a:schemeClr val="tx2">
                <a:lumMod val="75000"/>
              </a:schemeClr>
            </a:gs>
            <a:gs pos="28000">
              <a:schemeClr val="tx2">
                <a:lumMod val="50000"/>
              </a:schemeClr>
            </a:gs>
            <a:gs pos="61000">
              <a:schemeClr val="tx2"/>
            </a:gs>
            <a:gs pos="100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57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3D1311F-960A-4FB8-B021-441E8DF4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schultz</dc:creator>
  <cp:lastModifiedBy>Zach Schultz</cp:lastModifiedBy>
  <cp:revision>4</cp:revision>
  <dcterms:created xsi:type="dcterms:W3CDTF">2021-08-17T11:31:41Z</dcterms:created>
  <dcterms:modified xsi:type="dcterms:W3CDTF">2022-08-18T11:45:56Z</dcterms:modified>
</cp:coreProperties>
</file>