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1262B0-60FD-4E3E-B13C-FEC5959496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SmsClass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3F7861-E125-4504-8735-736BEC83E9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04/02/2022 23:54:27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1" id="2" name="slide2">
            <a:extLst>
              <a:ext uri="{FF2B5EF4-FFF2-40B4-BE49-F238E27FC236}">
                <a16:creationId xmlns:a16="http://schemas.microsoft.com/office/drawing/2014/main" id="{F4D1884B-5CCD-4216-BEDD-883D9A93C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2" id="3" name="slide3">
            <a:extLst>
              <a:ext uri="{FF2B5EF4-FFF2-40B4-BE49-F238E27FC236}">
                <a16:creationId xmlns:a16="http://schemas.microsoft.com/office/drawing/2014/main" id="{4AEEDD4E-E475-4C7D-AD48-F847185C7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3" id="4" name="slide4">
            <a:extLst>
              <a:ext uri="{FF2B5EF4-FFF2-40B4-BE49-F238E27FC236}">
                <a16:creationId xmlns:a16="http://schemas.microsoft.com/office/drawing/2014/main" id="{CB0FF64F-AEAE-4A68-9620-5AD35DB8FC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4" id="5" name="slide5">
            <a:extLst>
              <a:ext uri="{FF2B5EF4-FFF2-40B4-BE49-F238E27FC236}">
                <a16:creationId xmlns:a16="http://schemas.microsoft.com/office/drawing/2014/main" id="{7075CAB7-03C1-4551-9ED9-B23EFE2443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6" id="6" name="slide6">
            <a:extLst>
              <a:ext uri="{FF2B5EF4-FFF2-40B4-BE49-F238E27FC236}">
                <a16:creationId xmlns:a16="http://schemas.microsoft.com/office/drawing/2014/main" id="{43F9C625-08DD-432E-B63D-DE8A7DBC62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5" id="7" name="slide7">
            <a:extLst>
              <a:ext uri="{FF2B5EF4-FFF2-40B4-BE49-F238E27FC236}">
                <a16:creationId xmlns:a16="http://schemas.microsoft.com/office/drawing/2014/main" id="{B0065575-2D2D-47C7-BB29-E071F9F0C9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12" id="8" name="slide8">
            <a:extLst>
              <a:ext uri="{FF2B5EF4-FFF2-40B4-BE49-F238E27FC236}">
                <a16:creationId xmlns:a16="http://schemas.microsoft.com/office/drawing/2014/main" id="{D4D729E9-D27E-4982-ACE6-5515F38CED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sClass11" id="9" name="slide9">
            <a:extLst>
              <a:ext uri="{FF2B5EF4-FFF2-40B4-BE49-F238E27FC236}">
                <a16:creationId xmlns:a16="http://schemas.microsoft.com/office/drawing/2014/main" id="{F9870978-7FAF-411F-972A-D952664B37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2022-02-04T22:54:28Z</dcterms:created>
  <dcterms:modified xsi:type="dcterms:W3CDTF">2022-02-04T22:54:28Z</dcterms:modified>
</cp:coreProperties>
</file>