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2F1005E-5FD9-46F8-829F-F1C1C57A520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smsClassification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DFF363D-9172-4857-88AA-E9EEE6A3EE4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Fichier créé le : 07/02/2022 14:10:19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sClass11" id="10" name="slide10">
            <a:extLst>
              <a:ext uri="{FF2B5EF4-FFF2-40B4-BE49-F238E27FC236}">
                <a16:creationId xmlns:a16="http://schemas.microsoft.com/office/drawing/2014/main" id="{852CB06F-9A0E-49C9-9246-657250E5CA2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sClass1" id="2" name="slide2">
            <a:extLst>
              <a:ext uri="{FF2B5EF4-FFF2-40B4-BE49-F238E27FC236}">
                <a16:creationId xmlns:a16="http://schemas.microsoft.com/office/drawing/2014/main" id="{BDDA912B-092E-47BF-84E9-C23B4FEAF4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sClass2" id="3" name="slide3">
            <a:extLst>
              <a:ext uri="{FF2B5EF4-FFF2-40B4-BE49-F238E27FC236}">
                <a16:creationId xmlns:a16="http://schemas.microsoft.com/office/drawing/2014/main" id="{F8C8B72A-2439-4BC8-8B37-BDFE91AD61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sClass3" id="4" name="slide4">
            <a:extLst>
              <a:ext uri="{FF2B5EF4-FFF2-40B4-BE49-F238E27FC236}">
                <a16:creationId xmlns:a16="http://schemas.microsoft.com/office/drawing/2014/main" id="{B541C42B-E102-4505-BF67-38924ED774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sClass4" id="5" name="slide5">
            <a:extLst>
              <a:ext uri="{FF2B5EF4-FFF2-40B4-BE49-F238E27FC236}">
                <a16:creationId xmlns:a16="http://schemas.microsoft.com/office/drawing/2014/main" id="{4B689A44-1050-4CCC-B4C3-318FE78263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sClass6" id="6" name="slide6">
            <a:extLst>
              <a:ext uri="{FF2B5EF4-FFF2-40B4-BE49-F238E27FC236}">
                <a16:creationId xmlns:a16="http://schemas.microsoft.com/office/drawing/2014/main" id="{82445B4A-A6B2-4422-8BA8-DBC94046B2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sClass14" id="7" name="slide7">
            <a:extLst>
              <a:ext uri="{FF2B5EF4-FFF2-40B4-BE49-F238E27FC236}">
                <a16:creationId xmlns:a16="http://schemas.microsoft.com/office/drawing/2014/main" id="{FE44867B-9EC5-4FA5-B122-01AA1B352D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sClass5" id="8" name="slide8">
            <a:extLst>
              <a:ext uri="{FF2B5EF4-FFF2-40B4-BE49-F238E27FC236}">
                <a16:creationId xmlns:a16="http://schemas.microsoft.com/office/drawing/2014/main" id="{C19A2490-4991-4F00-8C24-D8670019FA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sClass12" id="9" name="slide9">
            <a:extLst>
              <a:ext uri="{FF2B5EF4-FFF2-40B4-BE49-F238E27FC236}">
                <a16:creationId xmlns:a16="http://schemas.microsoft.com/office/drawing/2014/main" id="{AB53F3A4-B576-47A8-80FC-B13EAF785D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2022-02-07T13:10:21Z</dcterms:created>
  <dcterms:modified xsi:type="dcterms:W3CDTF">2022-02-07T13:10:21Z</dcterms:modified>
</cp:coreProperties>
</file>