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0926" y="180438"/>
            <a:ext cx="8689976" cy="2509213"/>
          </a:xfrm>
        </p:spPr>
        <p:txBody>
          <a:bodyPr/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组青年千人数据分析报告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818" y="2996514"/>
            <a:ext cx="8689976" cy="239103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韩芳蕾 </a:t>
            </a:r>
            <a:r>
              <a:rPr lang="en-US" altLang="zh-CN" dirty="0" smtClean="0">
                <a:solidFill>
                  <a:schemeClr val="tx1"/>
                </a:solidFill>
              </a:rPr>
              <a:t>GS1421122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袁理攀 </a:t>
            </a:r>
            <a:r>
              <a:rPr lang="en-US" altLang="zh-CN" dirty="0" smtClean="0">
                <a:solidFill>
                  <a:schemeClr val="tx1"/>
                </a:solidFill>
              </a:rPr>
              <a:t>ZF1721415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  胡乐    </a:t>
            </a:r>
            <a:r>
              <a:rPr lang="en-US" altLang="zh-CN" dirty="0" smtClean="0">
                <a:solidFill>
                  <a:schemeClr val="tx1"/>
                </a:solidFill>
              </a:rPr>
              <a:t>ZF1721156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 应以勒 </a:t>
            </a:r>
            <a:r>
              <a:rPr lang="en-US" altLang="zh-CN" dirty="0" smtClean="0">
                <a:solidFill>
                  <a:schemeClr val="tx1"/>
                </a:solidFill>
              </a:rPr>
              <a:t>ZF1721409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 王那    </a:t>
            </a:r>
            <a:r>
              <a:rPr lang="en-US" altLang="zh-CN" dirty="0" smtClean="0">
                <a:solidFill>
                  <a:schemeClr val="tx1"/>
                </a:solidFill>
              </a:rPr>
              <a:t>ZF1721317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数据搜集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小组内分工，每个人负责搜集一部分青年千人数据</a:t>
            </a:r>
            <a:endParaRPr lang="en-US" altLang="zh-CN" dirty="0" smtClean="0"/>
          </a:p>
          <a:p>
            <a:r>
              <a:rPr lang="zh-CN" altLang="en-US" dirty="0" smtClean="0"/>
              <a:t>搜集方法主要是网上搜索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找出要搜集的千人名单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查找基本信息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挖掘一些补充信息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小组成员分工协作</a:t>
            </a:r>
            <a:endParaRPr lang="en-US" altLang="zh-CN" dirty="0" smtClean="0"/>
          </a:p>
          <a:p>
            <a:r>
              <a:rPr lang="zh-CN" altLang="en-US" dirty="0" smtClean="0"/>
              <a:t>按照模板整理前面搜集到的数据</a:t>
            </a:r>
            <a:endParaRPr lang="en-US" altLang="zh-CN" dirty="0" smtClean="0"/>
          </a:p>
          <a:p>
            <a:r>
              <a:rPr lang="zh-CN" altLang="en-US" dirty="0" smtClean="0"/>
              <a:t>数据汇总</a:t>
            </a:r>
            <a:endParaRPr lang="en-US" altLang="zh-CN" dirty="0" smtClean="0"/>
          </a:p>
          <a:p>
            <a:r>
              <a:rPr lang="zh-CN" altLang="en-US" dirty="0" smtClean="0"/>
              <a:t>格式调整与统一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55021" y="2214694"/>
            <a:ext cx="5845844" cy="3424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150" y="1945612"/>
            <a:ext cx="44227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从右图可以看出：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沿海和北京、天津等经济发达地区是青年千人首选的落地省份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高校聚集的省份也备受青睐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分析其原因如下：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“青年千人计划</a:t>
            </a:r>
            <a:r>
              <a:rPr lang="zh-CN" altLang="en-US" dirty="0" smtClean="0"/>
              <a:t>” 引进的是一批有</a:t>
            </a:r>
            <a:r>
              <a:rPr lang="zh-CN" altLang="en-US" dirty="0"/>
              <a:t>创新激情和创新能力</a:t>
            </a:r>
            <a:r>
              <a:rPr lang="zh-CN" altLang="en-US" dirty="0" smtClean="0"/>
              <a:t>的人才，以支撑中国</a:t>
            </a:r>
            <a:r>
              <a:rPr lang="zh-CN" altLang="en-US" dirty="0"/>
              <a:t>科技、产业的跨越式</a:t>
            </a:r>
            <a:r>
              <a:rPr lang="zh-CN" altLang="en-US" dirty="0" smtClean="0"/>
              <a:t>发展。沿海地区相对更开放，经济、技术各方面更具备创新条件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入选</a:t>
            </a:r>
            <a:r>
              <a:rPr lang="zh-CN" altLang="en-US" dirty="0"/>
              <a:t>“青年千人计划”</a:t>
            </a:r>
            <a:r>
              <a:rPr lang="zh-CN" altLang="en-US" dirty="0" smtClean="0"/>
              <a:t>的人才主要</a:t>
            </a:r>
            <a:r>
              <a:rPr lang="zh-CN" altLang="en-US" dirty="0"/>
              <a:t>在国内高校、科研机构（含转制科研院所）</a:t>
            </a:r>
            <a:r>
              <a:rPr lang="zh-CN" altLang="en-US" dirty="0" smtClean="0"/>
              <a:t>工作，所以落地省份多在高校较多的地方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5150" y="1945612"/>
            <a:ext cx="4422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从右图可以看出：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获得称号单位数量很大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其中中国科学院、浙江大学、南京大学、中山大学等高校所占比例较大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分析其原因如下：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各高校都很重视也很支持</a:t>
            </a:r>
            <a:r>
              <a:rPr lang="zh-CN" altLang="en-US" dirty="0"/>
              <a:t>“青年千人计划</a:t>
            </a:r>
            <a:r>
              <a:rPr lang="zh-CN" altLang="en-US" dirty="0" smtClean="0"/>
              <a:t>”，关注创新型人才的招募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重点高校因其科研实力等较高而更有优势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15371" y="1619040"/>
            <a:ext cx="4762855" cy="43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5150" y="1945612"/>
            <a:ext cx="4422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从右图可以看出：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获得千人称号时的工作年限主要在</a:t>
            </a:r>
            <a:r>
              <a:rPr lang="en-US" altLang="zh-CN" dirty="0" smtClean="0"/>
              <a:t>3-5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6-8</a:t>
            </a:r>
            <a:r>
              <a:rPr lang="zh-CN" altLang="en-US" dirty="0" smtClean="0"/>
              <a:t>区间段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en-US" altLang="zh-CN" dirty="0" smtClean="0"/>
              <a:t>16</a:t>
            </a:r>
            <a:r>
              <a:rPr lang="zh-CN" altLang="en-US" dirty="0" smtClean="0"/>
              <a:t>年以上为零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分析其原因如下：</a:t>
            </a:r>
            <a:endParaRPr lang="en-US" altLang="zh-CN" dirty="0" smtClean="0"/>
          </a:p>
          <a:p>
            <a:r>
              <a:rPr lang="zh-CN" altLang="en-US" dirty="0"/>
              <a:t>“青年千人计划”的申报对象，目前</a:t>
            </a:r>
            <a:r>
              <a:rPr lang="zh-CN" altLang="en-US" dirty="0" smtClean="0"/>
              <a:t>主要是年龄</a:t>
            </a:r>
            <a:r>
              <a:rPr lang="zh-CN" altLang="en-US" dirty="0"/>
              <a:t>不超过</a:t>
            </a:r>
            <a:r>
              <a:rPr lang="en-US" altLang="zh-CN" dirty="0"/>
              <a:t>40</a:t>
            </a:r>
            <a:r>
              <a:rPr lang="zh-CN" altLang="en-US" dirty="0"/>
              <a:t>周岁的年轻科研</a:t>
            </a:r>
            <a:r>
              <a:rPr lang="zh-CN" altLang="en-US" dirty="0" smtClean="0"/>
              <a:t>人员，且取得博士学位，所以工作年限都不会太长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24" y="1566437"/>
            <a:ext cx="4575820" cy="44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5150" y="1945612"/>
            <a:ext cx="442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从右图可以看出：</a:t>
            </a:r>
            <a:endParaRPr lang="en-US" altLang="zh-CN" dirty="0" smtClean="0"/>
          </a:p>
          <a:p>
            <a:r>
              <a:rPr lang="zh-CN" altLang="en-US" dirty="0" smtClean="0"/>
              <a:t>在青年千人中，男性占比较大，约占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，女性仅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分析其原因如下：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女性从事科研的相对较少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女性成为某一领域的顶尖人才需要付出的更多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70358" y="1945612"/>
            <a:ext cx="3717628" cy="40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通过本课程的学习，掌握了常用的数据分析方法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时空数据有了更深入的</a:t>
            </a:r>
            <a:r>
              <a:rPr lang="zh-CN" altLang="en-US" dirty="0" smtClean="0"/>
              <a:t>认识，掌握数据可视化的方法</a:t>
            </a:r>
            <a:endParaRPr lang="en-US" altLang="zh-CN" dirty="0" smtClean="0"/>
          </a:p>
          <a:p>
            <a:r>
              <a:rPr lang="zh-CN" altLang="en-US" dirty="0" smtClean="0"/>
              <a:t>学习了时空数据分析中遇到的问题及常用解决方案</a:t>
            </a:r>
            <a:endParaRPr lang="en-US" altLang="zh-CN" dirty="0"/>
          </a:p>
          <a:p>
            <a:r>
              <a:rPr lang="zh-CN" altLang="en-US" dirty="0"/>
              <a:t>拓宽了思维，学会了分析数据背后的</a:t>
            </a:r>
            <a:r>
              <a:rPr lang="zh-CN" altLang="en-US" dirty="0" smtClean="0"/>
              <a:t>深意</a:t>
            </a:r>
            <a:endParaRPr lang="en-US" altLang="zh-CN" dirty="0" smtClean="0"/>
          </a:p>
          <a:p>
            <a:r>
              <a:rPr lang="zh-CN" altLang="en-US" dirty="0"/>
              <a:t>学会</a:t>
            </a:r>
            <a:r>
              <a:rPr lang="zh-CN" altLang="en-US" dirty="0" smtClean="0"/>
              <a:t>了团队分工与协作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5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132</TotalTime>
  <Words>418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Tw Cen MT</vt:lpstr>
      <vt:lpstr>宋体</vt:lpstr>
      <vt:lpstr>Arial</vt:lpstr>
      <vt:lpstr>Wingdings</vt:lpstr>
      <vt:lpstr>水滴</vt:lpstr>
      <vt:lpstr>18组青年千人数据分析报告</vt:lpstr>
      <vt:lpstr>数据搜集</vt:lpstr>
      <vt:lpstr>数据整理</vt:lpstr>
      <vt:lpstr>数据分析</vt:lpstr>
      <vt:lpstr>数据分析</vt:lpstr>
      <vt:lpstr>数据分析</vt:lpstr>
      <vt:lpstr>数据分析</vt:lpstr>
      <vt:lpstr>课程总结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18组青年千人数据分析报告</dc:title>
  <dc:creator>王那</dc:creator>
  <cp:lastModifiedBy>王那</cp:lastModifiedBy>
  <cp:revision>11</cp:revision>
  <dcterms:created xsi:type="dcterms:W3CDTF">2018-06-11T08:42:12Z</dcterms:created>
  <dcterms:modified xsi:type="dcterms:W3CDTF">2018-06-11T10:54:25Z</dcterms:modified>
</cp:coreProperties>
</file>