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3"/>
  </p:notesMasterIdLst>
  <p:handoutMasterIdLst>
    <p:handoutMasterId r:id="rId24"/>
  </p:handoutMasterIdLst>
  <p:sldIdLst>
    <p:sldId id="320" r:id="rId2"/>
    <p:sldId id="321" r:id="rId3"/>
    <p:sldId id="307" r:id="rId4"/>
    <p:sldId id="323" r:id="rId5"/>
    <p:sldId id="326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9" r:id="rId14"/>
    <p:sldId id="317" r:id="rId15"/>
    <p:sldId id="318" r:id="rId16"/>
    <p:sldId id="325" r:id="rId17"/>
    <p:sldId id="327" r:id="rId18"/>
    <p:sldId id="329" r:id="rId19"/>
    <p:sldId id="328" r:id="rId20"/>
    <p:sldId id="330" r:id="rId21"/>
    <p:sldId id="33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태훈" initials="강태" lastIdx="2" clrIdx="0">
    <p:extLst>
      <p:ext uri="{19B8F6BF-5375-455C-9EA6-DF929625EA0E}">
        <p15:presenceInfo xmlns:p15="http://schemas.microsoft.com/office/powerpoint/2012/main" userId="f19bbcc1d455a3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DCE5"/>
    <a:srgbClr val="2C3A54"/>
    <a:srgbClr val="506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1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392" y="3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650" y="90"/>
      </p:cViewPr>
      <p:guideLst>
        <p:guide orient="horz" pos="2876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2022. 1. 25.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2022. 1. 25.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0" y="8685214"/>
            <a:ext cx="6856413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ct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1C54A6-B455-4213-BFE0-93BB0BAB496B}"/>
              </a:ext>
            </a:extLst>
          </p:cNvPr>
          <p:cNvSpPr/>
          <p:nvPr userDrawn="1"/>
        </p:nvSpPr>
        <p:spPr>
          <a:xfrm>
            <a:off x="0" y="3392487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800" b="1" dirty="0">
                <a:solidFill>
                  <a:schemeClr val="tx1"/>
                </a:solidFill>
              </a:rPr>
              <a:t>자료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분석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1900" dirty="0">
                <a:solidFill>
                  <a:schemeClr val="tx1"/>
                </a:solidFill>
              </a:rPr>
              <a:t>2022. 1. 25.(</a:t>
            </a:r>
            <a:r>
              <a:rPr lang="ko-KR" altLang="en-US" sz="1900" dirty="0">
                <a:solidFill>
                  <a:schemeClr val="tx1"/>
                </a:solidFill>
              </a:rPr>
              <a:t>화</a:t>
            </a:r>
            <a:r>
              <a:rPr lang="en-US" altLang="ko-KR" sz="19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4BE0FB-6BF5-4D48-8230-083753974741}"/>
              </a:ext>
            </a:extLst>
          </p:cNvPr>
          <p:cNvGrpSpPr/>
          <p:nvPr userDrawn="1"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C303B8A-FB1B-48C2-9103-AA14588B5F92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DA1C0688-9DE6-4DCC-B123-0C55EC4F60FE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8BC760CA-9CDD-4F15-8400-616498A27E47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28E358-EBDF-48C2-9F75-096628B941F8}"/>
              </a:ext>
            </a:extLst>
          </p:cNvPr>
          <p:cNvSpPr/>
          <p:nvPr userDrawn="1"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DECB9-DFBC-4B9E-9FCF-ED7A3CE601A8}"/>
              </a:ext>
            </a:extLst>
          </p:cNvPr>
          <p:cNvSpPr txBox="1"/>
          <p:nvPr userDrawn="1"/>
        </p:nvSpPr>
        <p:spPr>
          <a:xfrm>
            <a:off x="0" y="1816578"/>
            <a:ext cx="12192000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Data Science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5AD90-616F-4F67-8790-139371138851}"/>
              </a:ext>
            </a:extLst>
          </p:cNvPr>
          <p:cNvSpPr txBox="1"/>
          <p:nvPr userDrawn="1"/>
        </p:nvSpPr>
        <p:spPr>
          <a:xfrm>
            <a:off x="0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2022 Data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A96B2-5860-4415-AA7B-B1DE3DC4079B}"/>
              </a:ext>
            </a:extLst>
          </p:cNvPr>
          <p:cNvSpPr txBox="1"/>
          <p:nvPr userDrawn="1"/>
        </p:nvSpPr>
        <p:spPr>
          <a:xfrm>
            <a:off x="7742306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1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월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4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주차</a:t>
            </a:r>
            <a:endParaRPr lang="en-US" altLang="ko-KR" sz="14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A89ED5-7D66-4A57-979C-D1D272E9B923}"/>
              </a:ext>
            </a:extLst>
          </p:cNvPr>
          <p:cNvSpPr/>
          <p:nvPr userDrawn="1"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Data</a:t>
            </a:r>
            <a:r>
              <a:rPr lang="ko-KR" altLang="en-US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  <a:endParaRPr lang="en-US" altLang="ko-KR" sz="2000" b="1" kern="0" dirty="0">
              <a:solidFill>
                <a:srgbClr val="D6DCE5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E143C-4A78-478F-A7C7-785BB23EFA01}"/>
              </a:ext>
            </a:extLst>
          </p:cNvPr>
          <p:cNvSpPr/>
          <p:nvPr userDrawn="1"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7E6C71C-60DA-4CE2-B3E4-1ED9F37F8220}"/>
              </a:ext>
            </a:extLst>
          </p:cNvPr>
          <p:cNvSpPr/>
          <p:nvPr userDrawn="1"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9BB57AA6-7058-4497-9E16-607D29A8505D}"/>
              </a:ext>
            </a:extLst>
          </p:cNvPr>
          <p:cNvSpPr/>
          <p:nvPr userDrawn="1"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B01E26-81FE-41DE-A118-4C17862D6A1B}"/>
              </a:ext>
            </a:extLst>
          </p:cNvPr>
          <p:cNvSpPr/>
          <p:nvPr userDrawn="1"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52500"/>
            <a:ext cx="12191998" cy="5224463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3200" b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○"/>
              <a:defRPr sz="3200" b="1"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▶"/>
              <a:defRPr sz="2800" b="0"/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400" b="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2400" b="0"/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lang="ko-KR" altLang="en-US" dirty="0"/>
              <a:t> 두 번째 수준</a:t>
            </a:r>
          </a:p>
          <a:p>
            <a:pPr lvl="2">
              <a:defRPr/>
            </a:pPr>
            <a:r>
              <a:rPr lang="ko-KR" altLang="en-US" dirty="0"/>
              <a:t> 세 번째 수준</a:t>
            </a:r>
          </a:p>
          <a:p>
            <a:pPr lvl="3">
              <a:defRPr/>
            </a:pPr>
            <a:r>
              <a:rPr lang="ko-KR" altLang="en-US" dirty="0"/>
              <a:t> 네 번째 수준</a:t>
            </a:r>
          </a:p>
          <a:p>
            <a:pPr lvl="4">
              <a:defRPr/>
            </a:pPr>
            <a:r>
              <a:rPr lang="ko-KR" altLang="en-US" dirty="0"/>
              <a:t> 다섯 번째 수준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27908-96BB-4B91-90B7-0DF0FAE1E1A9}"/>
              </a:ext>
            </a:extLst>
          </p:cNvPr>
          <p:cNvSpPr txBox="1"/>
          <p:nvPr userDrawn="1"/>
        </p:nvSpPr>
        <p:spPr>
          <a:xfrm>
            <a:off x="0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2022 Data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FC789-72C9-4D61-B505-F2A3CA5A9D48}"/>
              </a:ext>
            </a:extLst>
          </p:cNvPr>
          <p:cNvSpPr txBox="1"/>
          <p:nvPr userDrawn="1"/>
        </p:nvSpPr>
        <p:spPr>
          <a:xfrm>
            <a:off x="7742306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1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월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4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주차</a:t>
            </a:r>
            <a:endParaRPr lang="en-US" altLang="ko-KR" sz="14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C42591B-5195-443C-BF4A-F6303E3F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266" y="6356350"/>
            <a:ext cx="1053253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7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EEF0ABC-C86B-456B-83B3-B369AA1F5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266" y="6356350"/>
            <a:ext cx="1053253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8905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1BCC-65D8-4947-8F46-04160AED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95" y="0"/>
            <a:ext cx="504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387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table1 &gt; rows &gt; row 2</a:t>
            </a:r>
            <a:r>
              <a:rPr lang="ko-KR" altLang="en-US" dirty="0"/>
              <a:t>개</a:t>
            </a:r>
            <a:endParaRPr lang="en-US" altLang="ko-KR" dirty="0"/>
          </a:p>
          <a:p>
            <a:pPr lvl="4"/>
            <a:r>
              <a:rPr lang="en-US" altLang="ko-KR" dirty="0"/>
              <a:t> "Text": "&lt;span class='logo’&gt;&lt;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='//lgcxydabfbch3774324.cdn.ntruss.com/KBO_IMAGE/emblem/regular/2021/initial_WO.png' alt=‘’&gt;&lt;/span&gt;5</a:t>
            </a:r>
            <a:r>
              <a:rPr lang="ko-KR" altLang="en-US" dirty="0"/>
              <a:t>승 </a:t>
            </a:r>
            <a:r>
              <a:rPr lang="en-US" altLang="ko-KR" dirty="0"/>
              <a:t>8</a:t>
            </a:r>
            <a:r>
              <a:rPr lang="ko-KR" altLang="en-US" dirty="0"/>
              <a:t>패 </a:t>
            </a:r>
            <a:r>
              <a:rPr lang="en-US" altLang="ko-KR" dirty="0"/>
              <a:t>0</a:t>
            </a:r>
            <a:r>
              <a:rPr lang="ko-KR" altLang="en-US" dirty="0"/>
              <a:t>무</a:t>
            </a:r>
            <a:r>
              <a:rPr lang="en-US" altLang="ko-KR" dirty="0"/>
              <a:t>",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1BCC-65D8-4947-8F46-04160AED1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7" b="74625"/>
          <a:stretch/>
        </p:blipFill>
        <p:spPr>
          <a:xfrm>
            <a:off x="8158636" y="600076"/>
            <a:ext cx="9033267" cy="226694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2ECE4C-2AFE-4984-AFEA-EA8464E6A3F4}"/>
              </a:ext>
            </a:extLst>
          </p:cNvPr>
          <p:cNvGrpSpPr/>
          <p:nvPr/>
        </p:nvGrpSpPr>
        <p:grpSpPr>
          <a:xfrm>
            <a:off x="5417515" y="852973"/>
            <a:ext cx="2657899" cy="1973760"/>
            <a:chOff x="5417515" y="852973"/>
            <a:chExt cx="2657899" cy="19737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C5406D-18DD-425B-AB0F-5410D68CC63D}"/>
                </a:ext>
              </a:extLst>
            </p:cNvPr>
            <p:cNvSpPr txBox="1"/>
            <p:nvPr/>
          </p:nvSpPr>
          <p:spPr>
            <a:xfrm>
              <a:off x="6308443" y="2457401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0F1FE0-B0C7-41E0-A17A-AB240D94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515" y="936532"/>
              <a:ext cx="2657899" cy="14311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673AF9A-8464-4014-9776-A6F9984B097B}"/>
                </a:ext>
              </a:extLst>
            </p:cNvPr>
            <p:cNvSpPr/>
            <p:nvPr/>
          </p:nvSpPr>
          <p:spPr>
            <a:xfrm>
              <a:off x="5582758" y="852973"/>
              <a:ext cx="2426699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87679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table1 &gt; rows &gt; row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1BCC-65D8-4947-8F46-04160AED1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1" r="49867" b="56856"/>
          <a:stretch/>
        </p:blipFill>
        <p:spPr>
          <a:xfrm>
            <a:off x="1443935" y="1485107"/>
            <a:ext cx="4528664" cy="478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5E33F6-FF30-4723-96E0-329055880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9" t="42803" r="50216" b="18244"/>
          <a:stretch/>
        </p:blipFill>
        <p:spPr>
          <a:xfrm>
            <a:off x="6206625" y="1485106"/>
            <a:ext cx="4528664" cy="47815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2ECE4C-2AFE-4984-AFEA-EA8464E6A3F4}"/>
              </a:ext>
            </a:extLst>
          </p:cNvPr>
          <p:cNvGrpSpPr/>
          <p:nvPr/>
        </p:nvGrpSpPr>
        <p:grpSpPr>
          <a:xfrm>
            <a:off x="9497362" y="579489"/>
            <a:ext cx="2657899" cy="1973760"/>
            <a:chOff x="5417515" y="852973"/>
            <a:chExt cx="2657899" cy="19737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C5406D-18DD-425B-AB0F-5410D68CC63D}"/>
                </a:ext>
              </a:extLst>
            </p:cNvPr>
            <p:cNvSpPr txBox="1"/>
            <p:nvPr/>
          </p:nvSpPr>
          <p:spPr>
            <a:xfrm>
              <a:off x="6308443" y="2457401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0F1FE0-B0C7-41E0-A17A-AB240D94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515" y="936532"/>
              <a:ext cx="2657899" cy="14311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673AF9A-8464-4014-9776-A6F9984B097B}"/>
                </a:ext>
              </a:extLst>
            </p:cNvPr>
            <p:cNvSpPr/>
            <p:nvPr/>
          </p:nvSpPr>
          <p:spPr>
            <a:xfrm>
              <a:off x="5582758" y="852973"/>
              <a:ext cx="2426699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9817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table2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457A7-CB31-4A53-AED8-7CDAFC4B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70" y="2366431"/>
            <a:ext cx="2391109" cy="38105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F89A60-02BF-4E0A-8E1E-5CDBAC41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8" r="19110"/>
          <a:stretch/>
        </p:blipFill>
        <p:spPr>
          <a:xfrm>
            <a:off x="1220478" y="2962275"/>
            <a:ext cx="4448174" cy="15337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C0DC6E-44E4-481A-9127-E2013E8DA939}"/>
              </a:ext>
            </a:extLst>
          </p:cNvPr>
          <p:cNvSpPr/>
          <p:nvPr/>
        </p:nvSpPr>
        <p:spPr>
          <a:xfrm>
            <a:off x="1291406" y="3300520"/>
            <a:ext cx="4377245" cy="290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A5FE5C-ACE9-4FFE-8ECC-A2462BD25899}"/>
              </a:ext>
            </a:extLst>
          </p:cNvPr>
          <p:cNvSpPr/>
          <p:nvPr/>
        </p:nvSpPr>
        <p:spPr>
          <a:xfrm>
            <a:off x="7739832" y="2700445"/>
            <a:ext cx="2386048" cy="600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97539-88CB-4B31-8732-54CFBF1556FF}"/>
              </a:ext>
            </a:extLst>
          </p:cNvPr>
          <p:cNvSpPr/>
          <p:nvPr/>
        </p:nvSpPr>
        <p:spPr>
          <a:xfrm>
            <a:off x="1291406" y="3638765"/>
            <a:ext cx="4377245" cy="290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B6481-7004-4F1C-AE8C-2A9BC5EEF5CB}"/>
              </a:ext>
            </a:extLst>
          </p:cNvPr>
          <p:cNvSpPr/>
          <p:nvPr/>
        </p:nvSpPr>
        <p:spPr>
          <a:xfrm>
            <a:off x="1291406" y="3972087"/>
            <a:ext cx="4377245" cy="290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F2A1A3-1EAE-4ED8-A830-C272C98C4502}"/>
              </a:ext>
            </a:extLst>
          </p:cNvPr>
          <p:cNvSpPr/>
          <p:nvPr/>
        </p:nvSpPr>
        <p:spPr>
          <a:xfrm>
            <a:off x="7739832" y="3479907"/>
            <a:ext cx="2386048" cy="282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1CE7A-B96D-443D-AC6A-B6ABCF4997AF}"/>
              </a:ext>
            </a:extLst>
          </p:cNvPr>
          <p:cNvSpPr txBox="1"/>
          <p:nvPr/>
        </p:nvSpPr>
        <p:spPr>
          <a:xfrm>
            <a:off x="5982469" y="2821096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headers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B3D2C4-E02D-4D66-885E-96906D07704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668651" y="3000483"/>
            <a:ext cx="2071181" cy="445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4A74A7-7294-4FF6-9E5F-BD0E988D1741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5668651" y="3621141"/>
            <a:ext cx="2071181" cy="162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BEED9-9F28-47FE-9DC9-FC04B483AB9E}"/>
              </a:ext>
            </a:extLst>
          </p:cNvPr>
          <p:cNvSpPr/>
          <p:nvPr/>
        </p:nvSpPr>
        <p:spPr>
          <a:xfrm>
            <a:off x="7739831" y="3793338"/>
            <a:ext cx="2386048" cy="282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735C4B-B84C-4E46-8E84-FD24BB20505F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668651" y="3934572"/>
            <a:ext cx="2071180" cy="182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63C3B-F5AA-4EE4-9C0B-A71176735462}"/>
              </a:ext>
            </a:extLst>
          </p:cNvPr>
          <p:cNvSpPr txBox="1"/>
          <p:nvPr/>
        </p:nvSpPr>
        <p:spPr>
          <a:xfrm>
            <a:off x="6115922" y="3331662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rows[0]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1391E4-CEA5-4713-820F-51C96D0297BC}"/>
              </a:ext>
            </a:extLst>
          </p:cNvPr>
          <p:cNvSpPr txBox="1"/>
          <p:nvPr/>
        </p:nvSpPr>
        <p:spPr>
          <a:xfrm>
            <a:off x="6095999" y="4032173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rows[1]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22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table2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ㄴ </a:t>
            </a:r>
            <a:r>
              <a:rPr lang="en-US" altLang="ko-KR" dirty="0"/>
              <a:t>headers &gt; row[12]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rows &gt; row[12]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457A7-CB31-4A53-AED8-7CDAFC4B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45" y="788459"/>
            <a:ext cx="3323755" cy="52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40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table2 &gt; headers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EA26F-1362-45FA-AC16-F4D79C37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17" y="2247735"/>
            <a:ext cx="2791215" cy="2362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681D7E-2821-4432-A6E6-5BC1B2FE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80" y="2054808"/>
            <a:ext cx="282932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07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3EED7A-386C-EB4E-9278-C88343740090}"/>
              </a:ext>
            </a:extLst>
          </p:cNvPr>
          <p:cNvSpPr/>
          <p:nvPr/>
        </p:nvSpPr>
        <p:spPr>
          <a:xfrm>
            <a:off x="7757652" y="952500"/>
            <a:ext cx="3040317" cy="59055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279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79" y="2641600"/>
            <a:ext cx="4711700" cy="326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E0883-1843-E343-B6A9-5DC16A43720D}"/>
              </a:ext>
            </a:extLst>
          </p:cNvPr>
          <p:cNvSpPr/>
          <p:nvPr/>
        </p:nvSpPr>
        <p:spPr>
          <a:xfrm>
            <a:off x="7757652" y="952500"/>
            <a:ext cx="3040317" cy="7642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5C18D-45DA-B048-B929-B8F1C40B14A1}"/>
              </a:ext>
            </a:extLst>
          </p:cNvPr>
          <p:cNvSpPr/>
          <p:nvPr/>
        </p:nvSpPr>
        <p:spPr>
          <a:xfrm>
            <a:off x="1645879" y="264160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E1211-EAF0-D64B-92A7-FBF51A29B05F}"/>
              </a:ext>
            </a:extLst>
          </p:cNvPr>
          <p:cNvSpPr/>
          <p:nvPr/>
        </p:nvSpPr>
        <p:spPr>
          <a:xfrm>
            <a:off x="1645879" y="2919198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4DC42B-170A-6648-B9FC-B9FD7EDD458A}"/>
              </a:ext>
            </a:extLst>
          </p:cNvPr>
          <p:cNvSpPr/>
          <p:nvPr/>
        </p:nvSpPr>
        <p:spPr>
          <a:xfrm>
            <a:off x="1645879" y="318598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947E8-5C85-E947-826D-40268D5FD64D}"/>
              </a:ext>
            </a:extLst>
          </p:cNvPr>
          <p:cNvSpPr/>
          <p:nvPr/>
        </p:nvSpPr>
        <p:spPr>
          <a:xfrm>
            <a:off x="7757651" y="1754513"/>
            <a:ext cx="3040317" cy="36846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3BF81-DF92-F045-A463-71CF60A5F46E}"/>
              </a:ext>
            </a:extLst>
          </p:cNvPr>
          <p:cNvSpPr/>
          <p:nvPr/>
        </p:nvSpPr>
        <p:spPr>
          <a:xfrm>
            <a:off x="7757651" y="5477005"/>
            <a:ext cx="3040317" cy="13809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9B4D7-BB6F-784B-8AC7-F8279043812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357579" y="1334606"/>
            <a:ext cx="1400073" cy="14403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E39305-DF0B-424C-8785-91846C6D8B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57579" y="3052589"/>
            <a:ext cx="1400071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C179DD-D793-4E47-9785-A1E7CD7B7F4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57579" y="3319371"/>
            <a:ext cx="1400072" cy="28481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90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4" y="2140330"/>
            <a:ext cx="4711700" cy="326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9" b="74967"/>
          <a:stretch/>
        </p:blipFill>
        <p:spPr>
          <a:xfrm>
            <a:off x="4143129" y="3772280"/>
            <a:ext cx="7942745" cy="19558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E0883-1843-E343-B6A9-5DC16A43720D}"/>
              </a:ext>
            </a:extLst>
          </p:cNvPr>
          <p:cNvSpPr/>
          <p:nvPr/>
        </p:nvSpPr>
        <p:spPr>
          <a:xfrm>
            <a:off x="4143129" y="3792682"/>
            <a:ext cx="7850259" cy="19558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5C18D-45DA-B048-B929-B8F1C40B14A1}"/>
              </a:ext>
            </a:extLst>
          </p:cNvPr>
          <p:cNvSpPr/>
          <p:nvPr/>
        </p:nvSpPr>
        <p:spPr>
          <a:xfrm>
            <a:off x="538654" y="214033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9B4D7-BB6F-784B-8AC7-F8279043812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50354" y="2273721"/>
            <a:ext cx="538654" cy="15189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914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tableEtc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826"/>
          <a:stretch/>
        </p:blipFill>
        <p:spPr>
          <a:xfrm>
            <a:off x="538654" y="2140330"/>
            <a:ext cx="4711700" cy="2667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15C18D-45DA-B048-B929-B8F1C40B14A1}"/>
              </a:ext>
            </a:extLst>
          </p:cNvPr>
          <p:cNvSpPr/>
          <p:nvPr/>
        </p:nvSpPr>
        <p:spPr>
          <a:xfrm>
            <a:off x="538654" y="214033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9B4D7-BB6F-784B-8AC7-F82790438129}"/>
              </a:ext>
            </a:extLst>
          </p:cNvPr>
          <p:cNvCxnSpPr>
            <a:cxnSpLocks/>
          </p:cNvCxnSpPr>
          <p:nvPr/>
        </p:nvCxnSpPr>
        <p:spPr>
          <a:xfrm>
            <a:off x="1327355" y="2407111"/>
            <a:ext cx="0" cy="27921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20F819A-4461-694E-A189-C040B951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4" y="2706729"/>
            <a:ext cx="2501900" cy="3632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F59E7F-4A95-4142-A08D-D2CEFD137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665" y="3126044"/>
            <a:ext cx="1739900" cy="25527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0FC1AED-68B5-934E-A799-62834BA0A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878" y="3676664"/>
            <a:ext cx="5826514" cy="17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90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F1D666-0884-E947-9F91-DF6FC4E1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발표내용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 </a:t>
            </a:r>
            <a:r>
              <a:rPr kumimoji="1" lang="ko-KR" altLang="en-US" dirty="0"/>
              <a:t>수집 자료가 무엇인지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Raw Data</a:t>
            </a:r>
            <a:br>
              <a:rPr kumimoji="1" lang="en-US" altLang="ko-KR" dirty="0"/>
            </a:br>
            <a:r>
              <a:rPr kumimoji="1" lang="en-US" altLang="ko-KR" dirty="0"/>
              <a:t>  </a:t>
            </a:r>
            <a:r>
              <a:rPr kumimoji="1" lang="ko-KR" altLang="en-US" dirty="0"/>
              <a:t>각 사이트 사진 첨부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Schedule</a:t>
            </a:r>
          </a:p>
          <a:p>
            <a:pPr lvl="3"/>
            <a:r>
              <a:rPr kumimoji="1" lang="en-US" altLang="ko-KR" dirty="0" err="1"/>
              <a:t>ScoreBoard</a:t>
            </a:r>
            <a:endParaRPr kumimoji="1" lang="en-US" altLang="ko-KR" dirty="0"/>
          </a:p>
          <a:p>
            <a:pPr lvl="3"/>
            <a:r>
              <a:rPr kumimoji="1" lang="en-US" altLang="ko-KR" dirty="0" err="1"/>
              <a:t>BoxScore</a:t>
            </a:r>
            <a:endParaRPr kumimoji="1"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7FA96F-9223-0045-9EA5-ECC5F981A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2735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arrHitter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1" b="73577"/>
          <a:stretch/>
        </p:blipFill>
        <p:spPr>
          <a:xfrm>
            <a:off x="538654" y="2353842"/>
            <a:ext cx="4711700" cy="6489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CDEF5D-ACFA-3642-BF2F-A99096DF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63" y="2188456"/>
            <a:ext cx="5754383" cy="41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69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arrPitcher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96ED89-C828-EF45-88A5-04F3B899F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1" b="73577"/>
          <a:stretch/>
        </p:blipFill>
        <p:spPr>
          <a:xfrm>
            <a:off x="538654" y="2353842"/>
            <a:ext cx="4711700" cy="648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8DFF4D-C57C-7441-9FE8-A65EEE63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429000"/>
            <a:ext cx="10972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87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경기일정</a:t>
            </a:r>
            <a:r>
              <a:rPr lang="en-US" altLang="ko-KR" dirty="0"/>
              <a:t>/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0,9_2021_04.json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“rows”&gt;“row”&gt;”Text”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값이 실제</a:t>
            </a:r>
            <a:r>
              <a:rPr lang="en-US" altLang="ko-KR" dirty="0"/>
              <a:t> Data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나머지</a:t>
            </a:r>
            <a:r>
              <a:rPr lang="en-US" altLang="ko-KR" dirty="0"/>
              <a:t> “Class” ~ “</a:t>
            </a:r>
            <a:r>
              <a:rPr lang="en-US" altLang="ko-KR" dirty="0" err="1"/>
              <a:t>TypeObj</a:t>
            </a:r>
            <a:r>
              <a:rPr lang="en-US" altLang="ko-KR" dirty="0"/>
              <a:t>”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ko-KR" altLang="en-US" dirty="0"/>
              <a:t> 속성값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B1A74D-60D1-1047-9A03-B508B401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09" y="679590"/>
            <a:ext cx="5010455" cy="57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473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경기일정</a:t>
            </a:r>
            <a:r>
              <a:rPr lang="en-US" altLang="ko-KR" dirty="0"/>
              <a:t>/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0,9_2021_04.json</a:t>
            </a:r>
          </a:p>
          <a:p>
            <a:pPr lvl="2"/>
            <a:r>
              <a:rPr lang="ko-KR" altLang="en-US" dirty="0"/>
              <a:t> 수정사항</a:t>
            </a:r>
            <a:endParaRPr lang="en-US" altLang="ko-KR" dirty="0"/>
          </a:p>
          <a:p>
            <a:pPr lvl="3"/>
            <a:r>
              <a:rPr lang="ko-KR" altLang="en-US" dirty="0"/>
              <a:t>날짜</a:t>
            </a:r>
            <a:r>
              <a:rPr lang="en-US" altLang="ko-KR" dirty="0"/>
              <a:t>,</a:t>
            </a:r>
            <a:r>
              <a:rPr lang="ko-KR" altLang="en-US" dirty="0"/>
              <a:t> 요일 분리</a:t>
            </a:r>
            <a:endParaRPr lang="en-US" altLang="ko-KR" dirty="0"/>
          </a:p>
          <a:p>
            <a:pPr lvl="3"/>
            <a:r>
              <a:rPr lang="ko-KR" altLang="en-US" dirty="0"/>
              <a:t>날짜</a:t>
            </a:r>
            <a:r>
              <a:rPr lang="en-US" altLang="ko-KR" dirty="0"/>
              <a:t>+</a:t>
            </a:r>
            <a:r>
              <a:rPr lang="ko-KR" altLang="en-US" dirty="0"/>
              <a:t>연도</a:t>
            </a:r>
            <a:endParaRPr lang="en-US" altLang="ko-KR" dirty="0"/>
          </a:p>
          <a:p>
            <a:pPr lvl="3"/>
            <a:r>
              <a:rPr lang="ko-KR" altLang="en-US" dirty="0" err="1"/>
              <a:t>팀명</a:t>
            </a:r>
            <a:r>
              <a:rPr lang="en-US" altLang="ko-KR" dirty="0"/>
              <a:t>,</a:t>
            </a:r>
            <a:r>
              <a:rPr lang="ko-KR" altLang="en-US" dirty="0"/>
              <a:t> 점수 분리</a:t>
            </a:r>
            <a:endParaRPr lang="en-US" altLang="ko-KR" dirty="0"/>
          </a:p>
          <a:p>
            <a:pPr lvl="3"/>
            <a:r>
              <a:rPr lang="en-US" altLang="ko-KR" dirty="0"/>
              <a:t>Game ID attribute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17AED-2AE2-7D45-BFB2-B26FC05C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4325"/>
            <a:ext cx="12192000" cy="9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7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경기일정</a:t>
            </a:r>
            <a:r>
              <a:rPr lang="en-US" altLang="ko-KR" dirty="0"/>
              <a:t>/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2021 =&gt; 721</a:t>
            </a:r>
            <a:r>
              <a:rPr lang="ko-KR" altLang="en-US" dirty="0"/>
              <a:t> 경기</a:t>
            </a:r>
            <a:endParaRPr lang="en-US" altLang="ko-KR" dirty="0"/>
          </a:p>
          <a:p>
            <a:pPr lvl="3"/>
            <a:r>
              <a:rPr lang="en-US" altLang="ko-KR" dirty="0"/>
              <a:t>10.30</a:t>
            </a:r>
            <a:r>
              <a:rPr lang="ko-KR" altLang="en-US" dirty="0"/>
              <a:t> 까지 각 </a:t>
            </a:r>
            <a:r>
              <a:rPr lang="ko-KR" altLang="en-US" dirty="0" err="1"/>
              <a:t>팀별</a:t>
            </a:r>
            <a:r>
              <a:rPr lang="ko-KR" altLang="en-US" dirty="0"/>
              <a:t> </a:t>
            </a:r>
            <a:r>
              <a:rPr lang="en-US" altLang="ko-KR" dirty="0"/>
              <a:t>72</a:t>
            </a:r>
            <a:r>
              <a:rPr lang="ko-KR" altLang="en-US" dirty="0"/>
              <a:t>경기 완료</a:t>
            </a:r>
            <a:endParaRPr lang="en-US" altLang="ko-KR" dirty="0"/>
          </a:p>
          <a:p>
            <a:pPr lvl="3"/>
            <a:r>
              <a:rPr lang="ko-KR" altLang="en-US" dirty="0"/>
              <a:t>삼성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KT </a:t>
            </a:r>
            <a:r>
              <a:rPr lang="ko-KR" altLang="en-US" dirty="0"/>
              <a:t>동점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10.31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위 </a:t>
            </a:r>
            <a:r>
              <a:rPr lang="ko-KR" altLang="en-US" dirty="0" err="1"/>
              <a:t>결정전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CD957-FBE0-304D-ABAA-92FB2FAD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39" y="3429000"/>
            <a:ext cx="9902320" cy="24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646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2"/>
            <a:r>
              <a:rPr lang="en-US" altLang="ko-KR" dirty="0"/>
              <a:t> Get Box Score Scroll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CA53E-1D16-4D12-AB66-0373A7D6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66" y="1776382"/>
            <a:ext cx="5749334" cy="153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47550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F1AEE-B09B-C843-8678-580EF1AC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1757A9-AB37-7B4F-8A4F-A4E7BC65727E}"/>
              </a:ext>
            </a:extLst>
          </p:cNvPr>
          <p:cNvSpPr/>
          <p:nvPr/>
        </p:nvSpPr>
        <p:spPr>
          <a:xfrm>
            <a:off x="7757652" y="241874"/>
            <a:ext cx="3040317" cy="71062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72683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04932-9AAF-4F27-8E9F-85CCBE907FC2}"/>
              </a:ext>
            </a:extLst>
          </p:cNvPr>
          <p:cNvGrpSpPr/>
          <p:nvPr/>
        </p:nvGrpSpPr>
        <p:grpSpPr>
          <a:xfrm>
            <a:off x="5580838" y="44025"/>
            <a:ext cx="6532887" cy="6677450"/>
            <a:chOff x="4733113" y="44025"/>
            <a:chExt cx="6532887" cy="6677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772631-61EF-44DE-B9AF-DE46CB7F5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3113" y="44025"/>
              <a:ext cx="6532887" cy="66774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60803-3CCE-4F10-98D9-F9E5D3981B1F}"/>
                </a:ext>
              </a:extLst>
            </p:cNvPr>
            <p:cNvSpPr txBox="1"/>
            <p:nvPr/>
          </p:nvSpPr>
          <p:spPr>
            <a:xfrm>
              <a:off x="5761972" y="165944"/>
              <a:ext cx="2324752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고정값</a:t>
              </a:r>
              <a:endParaRPr lang="ko-KR" altLang="en-US" sz="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5C747B-9A6B-4825-BB86-4351DEBE6884}"/>
                </a:ext>
              </a:extLst>
            </p:cNvPr>
            <p:cNvSpPr txBox="1"/>
            <p:nvPr/>
          </p:nvSpPr>
          <p:spPr>
            <a:xfrm>
              <a:off x="5761972" y="365999"/>
              <a:ext cx="232475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정규시즌 </a:t>
              </a:r>
              <a:r>
                <a:rPr lang="en-US" altLang="ko-KR" sz="600" dirty="0"/>
                <a:t>0, </a:t>
              </a:r>
              <a:r>
                <a:rPr lang="ko-KR" altLang="en-US" sz="600" dirty="0"/>
                <a:t>시범경기 </a:t>
              </a:r>
              <a:r>
                <a:rPr lang="en-US" altLang="ko-KR" sz="600" dirty="0"/>
                <a:t>1, </a:t>
              </a:r>
              <a:r>
                <a:rPr lang="ko-KR" altLang="en-US" sz="600" dirty="0"/>
                <a:t>포스트시즌 </a:t>
              </a:r>
              <a:r>
                <a:rPr lang="en-US" altLang="ko-KR" sz="600" dirty="0"/>
                <a:t>4</a:t>
              </a:r>
              <a:endParaRPr lang="ko-KR" altLang="en-US" sz="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46E664-B932-41BF-8E42-AAC78AACB8C9}"/>
                </a:ext>
              </a:extLst>
            </p:cNvPr>
            <p:cNvSpPr txBox="1"/>
            <p:nvPr/>
          </p:nvSpPr>
          <p:spPr>
            <a:xfrm>
              <a:off x="6359665" y="566054"/>
              <a:ext cx="172705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Game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ID</a:t>
              </a:r>
              <a:endParaRPr lang="ko-KR" altLang="en-US" sz="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8049C-B7FF-4621-B8F9-8E7526FAC9B2}"/>
                </a:ext>
              </a:extLst>
            </p:cNvPr>
            <p:cNvSpPr txBox="1"/>
            <p:nvPr/>
          </p:nvSpPr>
          <p:spPr>
            <a:xfrm>
              <a:off x="6207919" y="766109"/>
              <a:ext cx="187880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Game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Date</a:t>
              </a:r>
              <a:endParaRPr lang="ko-KR" altLang="en-US" sz="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9F53CE-1A0F-4BBD-AE43-9066FC56D02B}"/>
                </a:ext>
              </a:extLst>
            </p:cNvPr>
            <p:cNvSpPr txBox="1"/>
            <p:nvPr/>
          </p:nvSpPr>
          <p:spPr>
            <a:xfrm>
              <a:off x="6076951" y="966164"/>
              <a:ext cx="2009774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시즌 </a:t>
              </a:r>
              <a:r>
                <a:rPr lang="en-US" altLang="ko-KR" sz="600" dirty="0"/>
                <a:t>ID(</a:t>
              </a:r>
              <a:r>
                <a:rPr lang="ko-KR" altLang="en-US" sz="600" dirty="0"/>
                <a:t>연도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166D4B-4354-4862-AF6F-B113CC35F483}"/>
                </a:ext>
              </a:extLst>
            </p:cNvPr>
            <p:cNvSpPr txBox="1"/>
            <p:nvPr/>
          </p:nvSpPr>
          <p:spPr>
            <a:xfrm>
              <a:off x="6005513" y="1148191"/>
              <a:ext cx="208121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home name</a:t>
              </a:r>
              <a:endParaRPr lang="ko-KR" altLang="en-US" sz="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5E963B-1D86-4618-8D79-ED53B4E9D629}"/>
                </a:ext>
              </a:extLst>
            </p:cNvPr>
            <p:cNvSpPr txBox="1"/>
            <p:nvPr/>
          </p:nvSpPr>
          <p:spPr>
            <a:xfrm>
              <a:off x="6005513" y="1327578"/>
              <a:ext cx="208121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home id</a:t>
              </a:r>
              <a:endParaRPr lang="ko-KR" altLang="en-US" sz="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14D2C1-10D2-4C4C-8026-B55F8581C398}"/>
                </a:ext>
              </a:extLst>
            </p:cNvPr>
            <p:cNvSpPr txBox="1"/>
            <p:nvPr/>
          </p:nvSpPr>
          <p:spPr>
            <a:xfrm>
              <a:off x="6005513" y="1914079"/>
              <a:ext cx="208121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play </a:t>
              </a:r>
              <a:r>
                <a:rPr lang="ko-KR" altLang="en-US" sz="600" dirty="0"/>
                <a:t>구장 이름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AA0D8-51EB-4583-83AE-4A3252C0AF9E}"/>
                </a:ext>
              </a:extLst>
            </p:cNvPr>
            <p:cNvSpPr txBox="1"/>
            <p:nvPr/>
          </p:nvSpPr>
          <p:spPr>
            <a:xfrm>
              <a:off x="6155531" y="2109893"/>
              <a:ext cx="19311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관중 </a:t>
              </a:r>
              <a:r>
                <a:rPr lang="en-US" altLang="ko-KR" sz="600" dirty="0"/>
                <a:t>Count</a:t>
              </a:r>
              <a:endParaRPr lang="ko-KR" altLang="en-US" sz="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E4B6A1-49E9-4A7E-AA38-7E3A56257193}"/>
                </a:ext>
              </a:extLst>
            </p:cNvPr>
            <p:cNvSpPr txBox="1"/>
            <p:nvPr/>
          </p:nvSpPr>
          <p:spPr>
            <a:xfrm>
              <a:off x="5812631" y="2291920"/>
              <a:ext cx="22740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home win count</a:t>
              </a:r>
              <a:endParaRPr lang="ko-KR" altLang="en-US" sz="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15DF01-55EF-479D-AB61-49404F634F60}"/>
                </a:ext>
              </a:extLst>
            </p:cNvPr>
            <p:cNvSpPr txBox="1"/>
            <p:nvPr/>
          </p:nvSpPr>
          <p:spPr>
            <a:xfrm>
              <a:off x="5812631" y="2502589"/>
              <a:ext cx="22740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home lose count</a:t>
              </a:r>
              <a:endParaRPr lang="ko-KR" altLang="en-US" sz="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F3D43-EC1F-49E7-BB8C-E203099786EE}"/>
                </a:ext>
              </a:extLst>
            </p:cNvPr>
            <p:cNvSpPr txBox="1"/>
            <p:nvPr/>
          </p:nvSpPr>
          <p:spPr>
            <a:xfrm>
              <a:off x="5812631" y="2688460"/>
              <a:ext cx="22740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home draw count</a:t>
              </a:r>
              <a:endParaRPr lang="ko-KR" altLang="en-US" sz="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18291A-E183-435F-9E73-697330CA568A}"/>
                </a:ext>
              </a:extLst>
            </p:cNvPr>
            <p:cNvSpPr txBox="1"/>
            <p:nvPr/>
          </p:nvSpPr>
          <p:spPr>
            <a:xfrm>
              <a:off x="5974556" y="3470209"/>
              <a:ext cx="211216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Top Score Count</a:t>
              </a:r>
              <a:endParaRPr lang="ko-KR" altLang="en-US" sz="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6CCC62-EA09-4C1C-BF07-B332AE455CC3}"/>
                </a:ext>
              </a:extLst>
            </p:cNvPr>
            <p:cNvSpPr txBox="1"/>
            <p:nvPr/>
          </p:nvSpPr>
          <p:spPr>
            <a:xfrm>
              <a:off x="5974556" y="3655918"/>
              <a:ext cx="211216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Bottom Score Count</a:t>
              </a:r>
              <a:endParaRPr lang="ko-KR" altLang="en-US" sz="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901FAD-32E9-4917-B8AF-AAF84D588620}"/>
                </a:ext>
              </a:extLst>
            </p:cNvPr>
            <p:cNvSpPr txBox="1"/>
            <p:nvPr/>
          </p:nvSpPr>
          <p:spPr>
            <a:xfrm>
              <a:off x="6155530" y="3849220"/>
              <a:ext cx="19311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경기 시작 시간</a:t>
              </a:r>
              <a:endParaRPr lang="ko-KR" altLang="en-US" sz="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3B8CAF-2DA7-46DD-B337-E093530CA01F}"/>
                </a:ext>
              </a:extLst>
            </p:cNvPr>
            <p:cNvSpPr txBox="1"/>
            <p:nvPr/>
          </p:nvSpPr>
          <p:spPr>
            <a:xfrm>
              <a:off x="6155530" y="4042364"/>
              <a:ext cx="19311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경기 종료 시간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9A34A1-8233-4FCF-89AA-0BC74D5B09D8}"/>
                </a:ext>
              </a:extLst>
            </p:cNvPr>
            <p:cNvSpPr txBox="1"/>
            <p:nvPr/>
          </p:nvSpPr>
          <p:spPr>
            <a:xfrm>
              <a:off x="6155530" y="4235508"/>
              <a:ext cx="19311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플레이 시간</a:t>
              </a:r>
              <a:endParaRPr lang="ko-KR" altLang="en-US" sz="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E57D75-FB19-4501-90AA-CD47CB77D999}"/>
                </a:ext>
              </a:extLst>
            </p:cNvPr>
            <p:cNvSpPr txBox="1"/>
            <p:nvPr/>
          </p:nvSpPr>
          <p:spPr>
            <a:xfrm>
              <a:off x="6429375" y="4423143"/>
              <a:ext cx="165734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팀 </a:t>
              </a:r>
              <a:r>
                <a:rPr lang="en-US" altLang="ko-KR" sz="600" dirty="0"/>
                <a:t>full name</a:t>
              </a:r>
              <a:endParaRPr lang="ko-KR" altLang="en-US" sz="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0D52E8-F3F4-4179-B9CA-35E4D5BBB535}"/>
                </a:ext>
              </a:extLst>
            </p:cNvPr>
            <p:cNvSpPr txBox="1"/>
            <p:nvPr/>
          </p:nvSpPr>
          <p:spPr>
            <a:xfrm>
              <a:off x="6598000" y="4617514"/>
              <a:ext cx="1488724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line 51, 53 : </a:t>
              </a:r>
              <a:r>
                <a:rPr lang="ko-KR" altLang="en-US" sz="600" dirty="0"/>
                <a:t>팀 </a:t>
              </a:r>
              <a:r>
                <a:rPr lang="ko-KR" altLang="en-US" sz="600" dirty="0" err="1"/>
                <a:t>엠블렘</a:t>
              </a:r>
              <a:r>
                <a:rPr lang="ko-KR" altLang="en-US" sz="600" dirty="0"/>
                <a:t> 이미지 </a:t>
              </a:r>
              <a:r>
                <a:rPr lang="en-US" altLang="ko-KR" sz="600" dirty="0"/>
                <a:t>URL</a:t>
              </a:r>
              <a:endParaRPr lang="ko-KR" altLang="en-US" sz="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AA33AB-E6FF-4093-B03E-3B35614B9F16}"/>
                </a:ext>
              </a:extLst>
            </p:cNvPr>
            <p:cNvSpPr txBox="1"/>
            <p:nvPr/>
          </p:nvSpPr>
          <p:spPr>
            <a:xfrm>
              <a:off x="6005513" y="5772096"/>
              <a:ext cx="170021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최대 이닝 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8E12D-509F-497B-873D-FB236F9398A6}"/>
                </a:ext>
              </a:extLst>
            </p:cNvPr>
            <p:cNvSpPr txBox="1"/>
            <p:nvPr/>
          </p:nvSpPr>
          <p:spPr>
            <a:xfrm>
              <a:off x="6005513" y="6165840"/>
              <a:ext cx="170021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msg</a:t>
              </a:r>
              <a:r>
                <a:rPr lang="ko-KR" altLang="en-US" sz="600" dirty="0"/>
                <a:t>가 </a:t>
              </a:r>
              <a:r>
                <a:rPr lang="en-US" altLang="ko-KR" sz="600" dirty="0"/>
                <a:t>"</a:t>
              </a:r>
              <a:r>
                <a:rPr lang="ko-KR" altLang="en-US" sz="600" dirty="0"/>
                <a:t>성공</a:t>
              </a:r>
              <a:r>
                <a:rPr lang="en-US" altLang="ko-KR" sz="600" dirty="0"/>
                <a:t>"</a:t>
              </a:r>
              <a:r>
                <a:rPr lang="ko-KR" altLang="en-US" sz="600" dirty="0"/>
                <a:t>일 때 </a:t>
              </a:r>
              <a:r>
                <a:rPr lang="en-US" altLang="ko-KR" sz="600" dirty="0"/>
                <a:t>100 </a:t>
              </a:r>
              <a:r>
                <a:rPr lang="ko-KR" altLang="en-US" sz="600" dirty="0"/>
                <a:t>응답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D15EB9-340B-45C8-97D2-58340F9007E2}"/>
                </a:ext>
              </a:extLst>
            </p:cNvPr>
            <p:cNvSpPr txBox="1"/>
            <p:nvPr/>
          </p:nvSpPr>
          <p:spPr>
            <a:xfrm>
              <a:off x="6005513" y="6353711"/>
              <a:ext cx="217884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현재 </a:t>
              </a:r>
              <a:r>
                <a:rPr lang="en-US" altLang="ko-KR" sz="600" dirty="0"/>
                <a:t>json data</a:t>
              </a:r>
              <a:r>
                <a:rPr lang="ko-KR" altLang="en-US" sz="600" dirty="0"/>
                <a:t>가 정상적으로 </a:t>
              </a:r>
              <a:r>
                <a:rPr lang="en-US" altLang="ko-KR" sz="600" dirty="0" err="1"/>
                <a:t>reponse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되었을 때 </a:t>
              </a:r>
              <a:r>
                <a:rPr lang="en-US" altLang="ko-KR" sz="600" dirty="0"/>
                <a:t>"</a:t>
              </a:r>
              <a:r>
                <a:rPr lang="ko-KR" altLang="en-US" sz="600" dirty="0"/>
                <a:t>성공</a:t>
              </a:r>
              <a:r>
                <a:rPr lang="en-US" altLang="ko-KR" sz="600" dirty="0"/>
                <a:t>"</a:t>
              </a:r>
              <a:endParaRPr lang="ko-KR" altLang="en-US" sz="600" dirty="0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4E3AA71-6435-4553-B5C2-3D4544E6D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31" b="32135"/>
          <a:stretch/>
        </p:blipFill>
        <p:spPr>
          <a:xfrm>
            <a:off x="157543" y="3321491"/>
            <a:ext cx="5345022" cy="1723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89999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195EA-A4CB-40C8-8C52-4652F3F7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05" y="2581198"/>
            <a:ext cx="7992590" cy="110505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A1EF69-FF0E-46E9-A29B-40F2523EDCED}"/>
              </a:ext>
            </a:extLst>
          </p:cNvPr>
          <p:cNvGrpSpPr/>
          <p:nvPr/>
        </p:nvGrpSpPr>
        <p:grpSpPr>
          <a:xfrm>
            <a:off x="1411875" y="3865639"/>
            <a:ext cx="9368249" cy="2201837"/>
            <a:chOff x="1411875" y="4161362"/>
            <a:chExt cx="9368249" cy="22018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5D1CA3-1BC1-4F92-880A-37C2EFAA2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079" b="32135"/>
            <a:stretch/>
          </p:blipFill>
          <p:spPr>
            <a:xfrm>
              <a:off x="1411875" y="4161362"/>
              <a:ext cx="9368249" cy="17660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BF3E8B-0EA6-4CCE-807C-DE453D2C9137}"/>
                </a:ext>
              </a:extLst>
            </p:cNvPr>
            <p:cNvSpPr/>
            <p:nvPr/>
          </p:nvSpPr>
          <p:spPr>
            <a:xfrm>
              <a:off x="1411876" y="4543879"/>
              <a:ext cx="2426699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CCAC41-FDFF-41D6-8993-4969527065AC}"/>
                </a:ext>
              </a:extLst>
            </p:cNvPr>
            <p:cNvSpPr/>
            <p:nvPr/>
          </p:nvSpPr>
          <p:spPr>
            <a:xfrm>
              <a:off x="3974101" y="4543879"/>
              <a:ext cx="4874624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0DDBC0-762A-4FCC-B243-66451A628091}"/>
                </a:ext>
              </a:extLst>
            </p:cNvPr>
            <p:cNvSpPr/>
            <p:nvPr/>
          </p:nvSpPr>
          <p:spPr>
            <a:xfrm>
              <a:off x="8984252" y="4543879"/>
              <a:ext cx="1693274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21988-EDD2-4FB7-8D3A-F7A7AA54B7BA}"/>
                </a:ext>
              </a:extLst>
            </p:cNvPr>
            <p:cNvSpPr txBox="1"/>
            <p:nvPr/>
          </p:nvSpPr>
          <p:spPr>
            <a:xfrm>
              <a:off x="2154825" y="5978397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7837DD-C41A-4933-B8E3-198DEBB92287}"/>
                </a:ext>
              </a:extLst>
            </p:cNvPr>
            <p:cNvSpPr txBox="1"/>
            <p:nvPr/>
          </p:nvSpPr>
          <p:spPr>
            <a:xfrm>
              <a:off x="5764800" y="5969776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0DAEB2-A6E9-4247-8232-0856717E2129}"/>
                </a:ext>
              </a:extLst>
            </p:cNvPr>
            <p:cNvSpPr txBox="1"/>
            <p:nvPr/>
          </p:nvSpPr>
          <p:spPr>
            <a:xfrm>
              <a:off x="9360489" y="5993867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26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502</Words>
  <Application>Microsoft Macintosh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함초롬돋움</vt:lpstr>
      <vt:lpstr>HY헤드라인M</vt:lpstr>
      <vt:lpstr>맑은 고딕</vt:lpstr>
      <vt:lpstr>Arial</vt:lpstr>
      <vt:lpstr>Wingdings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강태훈</cp:lastModifiedBy>
  <cp:revision>324</cp:revision>
  <cp:lastPrinted>2021-12-29T19:59:40Z</cp:lastPrinted>
  <dcterms:created xsi:type="dcterms:W3CDTF">2021-03-09T02:23:08Z</dcterms:created>
  <dcterms:modified xsi:type="dcterms:W3CDTF">2022-01-25T03:55:48Z</dcterms:modified>
  <cp:version>0906.0100.01</cp:version>
</cp:coreProperties>
</file>