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</p:sldMasterIdLst>
  <p:notesMasterIdLst>
    <p:notesMasterId r:id="rId27"/>
  </p:notesMasterIdLst>
  <p:handoutMasterIdLst>
    <p:handoutMasterId r:id="rId28"/>
  </p:handoutMasterIdLst>
  <p:sldIdLst>
    <p:sldId id="320" r:id="rId2"/>
    <p:sldId id="309" r:id="rId3"/>
    <p:sldId id="313" r:id="rId4"/>
    <p:sldId id="315" r:id="rId5"/>
    <p:sldId id="316" r:id="rId6"/>
    <p:sldId id="319" r:id="rId7"/>
    <p:sldId id="317" r:id="rId8"/>
    <p:sldId id="318" r:id="rId9"/>
    <p:sldId id="325" r:id="rId10"/>
    <p:sldId id="327" r:id="rId11"/>
    <p:sldId id="329" r:id="rId12"/>
    <p:sldId id="328" r:id="rId13"/>
    <p:sldId id="310" r:id="rId14"/>
    <p:sldId id="312" r:id="rId15"/>
    <p:sldId id="333" r:id="rId16"/>
    <p:sldId id="332" r:id="rId17"/>
    <p:sldId id="334" r:id="rId18"/>
    <p:sldId id="335" r:id="rId19"/>
    <p:sldId id="336" r:id="rId20"/>
    <p:sldId id="337" r:id="rId21"/>
    <p:sldId id="338" r:id="rId22"/>
    <p:sldId id="339" r:id="rId23"/>
    <p:sldId id="330" r:id="rId24"/>
    <p:sldId id="331" r:id="rId25"/>
    <p:sldId id="34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76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 태훈" initials="강태" lastIdx="2" clrIdx="0">
    <p:extLst>
      <p:ext uri="{19B8F6BF-5375-455C-9EA6-DF929625EA0E}">
        <p15:presenceInfo xmlns:p15="http://schemas.microsoft.com/office/powerpoint/2012/main" userId="f19bbcc1d455a3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6DCE5"/>
    <a:srgbClr val="2C3A54"/>
    <a:srgbClr val="506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90" autoAdjust="0"/>
    <p:restoredTop sz="94660"/>
  </p:normalViewPr>
  <p:slideViewPr>
    <p:cSldViewPr snapToGrid="0">
      <p:cViewPr varScale="1">
        <p:scale>
          <a:sx n="218" d="100"/>
          <a:sy n="218" d="100"/>
        </p:scale>
        <p:origin x="208" y="32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5" d="100"/>
          <a:sy n="125" d="100"/>
        </p:scale>
        <p:origin x="4650" y="90"/>
      </p:cViewPr>
      <p:guideLst>
        <p:guide orient="horz" pos="2876"/>
        <p:guide pos="215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2022. 2. 3.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2022. 2. 3.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0" y="8685214"/>
            <a:ext cx="6856413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ct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제목 슬라이드">
    <p:bg>
      <p:bgPr>
        <a:solidFill>
          <a:srgbClr val="2C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61C54A6-B455-4213-BFE0-93BB0BAB496B}"/>
              </a:ext>
            </a:extLst>
          </p:cNvPr>
          <p:cNvSpPr/>
          <p:nvPr userDrawn="1"/>
        </p:nvSpPr>
        <p:spPr>
          <a:xfrm>
            <a:off x="0" y="3392487"/>
            <a:ext cx="12192000" cy="3465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anchor="t"/>
          <a:lstStyle/>
          <a:p>
            <a:pPr algn="ctr">
              <a:lnSpc>
                <a:spcPct val="200000"/>
              </a:lnSpc>
              <a:defRPr/>
            </a:pPr>
            <a:r>
              <a:rPr lang="ko-KR" altLang="en-US" sz="2800" b="1" dirty="0">
                <a:solidFill>
                  <a:schemeClr val="tx1"/>
                </a:solidFill>
              </a:rPr>
              <a:t>자료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분석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  <a:defRPr/>
            </a:pPr>
            <a:r>
              <a:rPr lang="en-US" altLang="ko-KR" sz="1900" dirty="0">
                <a:solidFill>
                  <a:schemeClr val="tx1"/>
                </a:solidFill>
              </a:rPr>
              <a:t>2022. 2. 3.(</a:t>
            </a:r>
            <a:r>
              <a:rPr lang="ko-KR" altLang="en-US" sz="1900" dirty="0">
                <a:solidFill>
                  <a:schemeClr val="tx1"/>
                </a:solidFill>
              </a:rPr>
              <a:t>목</a:t>
            </a:r>
            <a:r>
              <a:rPr lang="en-US" altLang="ko-KR" sz="1900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54BE0FB-6BF5-4D48-8230-083753974741}"/>
              </a:ext>
            </a:extLst>
          </p:cNvPr>
          <p:cNvGrpSpPr/>
          <p:nvPr userDrawn="1"/>
        </p:nvGrpSpPr>
        <p:grpSpPr>
          <a:xfrm>
            <a:off x="-2" y="0"/>
            <a:ext cx="5588523" cy="3392488"/>
            <a:chOff x="-1" y="0"/>
            <a:chExt cx="878682" cy="533400"/>
          </a:xfrm>
        </p:grpSpPr>
        <p:sp>
          <p:nvSpPr>
            <p:cNvPr id="12" name="직각 삼각형 11">
              <a:extLst>
                <a:ext uri="{FF2B5EF4-FFF2-40B4-BE49-F238E27FC236}">
                  <a16:creationId xmlns:a16="http://schemas.microsoft.com/office/drawing/2014/main" id="{CC303B8A-FB1B-48C2-9103-AA14588B5F92}"/>
                </a:ext>
              </a:extLst>
            </p:cNvPr>
            <p:cNvSpPr/>
            <p:nvPr/>
          </p:nvSpPr>
          <p:spPr>
            <a:xfrm>
              <a:off x="-1" y="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>
              <a:extLst>
                <a:ext uri="{FF2B5EF4-FFF2-40B4-BE49-F238E27FC236}">
                  <a16:creationId xmlns:a16="http://schemas.microsoft.com/office/drawing/2014/main" id="{DA1C0688-9DE6-4DCC-B123-0C55EC4F60FE}"/>
                </a:ext>
              </a:extLst>
            </p:cNvPr>
            <p:cNvSpPr/>
            <p:nvPr/>
          </p:nvSpPr>
          <p:spPr>
            <a:xfrm rot="10800000" flipV="1">
              <a:off x="87154" y="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8BC760CA-9CDD-4F15-8400-616498A27E47}"/>
                </a:ext>
              </a:extLst>
            </p:cNvPr>
            <p:cNvSpPr/>
            <p:nvPr/>
          </p:nvSpPr>
          <p:spPr>
            <a:xfrm rot="10800000" flipV="1">
              <a:off x="315754" y="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528E358-EBDF-48C2-9F75-096628B941F8}"/>
              </a:ext>
            </a:extLst>
          </p:cNvPr>
          <p:cNvSpPr/>
          <p:nvPr userDrawn="1"/>
        </p:nvSpPr>
        <p:spPr>
          <a:xfrm>
            <a:off x="-2" y="3392487"/>
            <a:ext cx="12192000" cy="121390"/>
          </a:xfrm>
          <a:prstGeom prst="rect">
            <a:avLst/>
          </a:prstGeom>
          <a:solidFill>
            <a:srgbClr val="FF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lang="en-US" altLang="ko-KR" sz="400" kern="0">
              <a:solidFill>
                <a:prstClr val="white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1DECB9-DFBC-4B9E-9FCF-ED7A3CE601A8}"/>
              </a:ext>
            </a:extLst>
          </p:cNvPr>
          <p:cNvSpPr txBox="1"/>
          <p:nvPr userDrawn="1"/>
        </p:nvSpPr>
        <p:spPr>
          <a:xfrm>
            <a:off x="0" y="1816578"/>
            <a:ext cx="12192000" cy="129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60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Data Science Study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35AD90-616F-4F67-8790-139371138851}"/>
              </a:ext>
            </a:extLst>
          </p:cNvPr>
          <p:cNvSpPr txBox="1"/>
          <p:nvPr userDrawn="1"/>
        </p:nvSpPr>
        <p:spPr>
          <a:xfrm>
            <a:off x="0" y="-1"/>
            <a:ext cx="4449692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2022 Data</a:t>
            </a:r>
            <a:r>
              <a:rPr lang="ko-KR" altLang="en-US" sz="14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 </a:t>
            </a:r>
            <a:r>
              <a:rPr lang="en-US" altLang="ko-KR" sz="14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Science</a:t>
            </a:r>
            <a:r>
              <a:rPr lang="ko-KR" altLang="en-US" sz="14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 </a:t>
            </a:r>
            <a:r>
              <a:rPr lang="en-US" altLang="ko-KR" sz="14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Study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AA96B2-5860-4415-AA7B-B1DE3DC4079B}"/>
              </a:ext>
            </a:extLst>
          </p:cNvPr>
          <p:cNvSpPr txBox="1"/>
          <p:nvPr userDrawn="1"/>
        </p:nvSpPr>
        <p:spPr>
          <a:xfrm>
            <a:off x="7742306" y="-1"/>
            <a:ext cx="4449692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en-US" altLang="ko-KR" sz="14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2</a:t>
            </a:r>
            <a:r>
              <a:rPr lang="ko-KR" altLang="en-US" sz="14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월 </a:t>
            </a:r>
            <a:r>
              <a:rPr lang="en-US" altLang="ko-KR" sz="14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1</a:t>
            </a:r>
            <a:r>
              <a:rPr lang="ko-KR" altLang="en-US" sz="14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주차</a:t>
            </a:r>
            <a:endParaRPr lang="en-US" altLang="ko-KR" sz="1400" b="1" kern="0" dirty="0">
              <a:solidFill>
                <a:srgbClr val="44546A">
                  <a:lumMod val="20000"/>
                  <a:lumOff val="80000"/>
                </a:srgb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0A89ED5-7D66-4A57-979C-D1D272E9B923}"/>
              </a:ext>
            </a:extLst>
          </p:cNvPr>
          <p:cNvSpPr/>
          <p:nvPr userDrawn="1"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Data</a:t>
            </a:r>
            <a:r>
              <a:rPr lang="ko-KR" altLang="en-US" sz="20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 </a:t>
            </a:r>
            <a:r>
              <a:rPr lang="en-US" altLang="ko-KR" sz="20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Science</a:t>
            </a:r>
            <a:r>
              <a:rPr lang="ko-KR" altLang="en-US" sz="20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 </a:t>
            </a:r>
            <a:r>
              <a:rPr lang="en-US" altLang="ko-KR" sz="20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Study</a:t>
            </a:r>
            <a:endParaRPr lang="en-US" altLang="ko-KR" sz="2000" b="1" kern="0" dirty="0">
              <a:solidFill>
                <a:srgbClr val="D6DCE5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2E143C-4A78-478F-A7C7-785BB23EFA01}"/>
              </a:ext>
            </a:extLst>
          </p:cNvPr>
          <p:cNvSpPr/>
          <p:nvPr userDrawn="1"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lang="en-US" altLang="ko-KR" sz="400" kern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37E6C71C-60DA-4CE2-B3E4-1ED9F37F8220}"/>
              </a:ext>
            </a:extLst>
          </p:cNvPr>
          <p:cNvSpPr/>
          <p:nvPr userDrawn="1"/>
        </p:nvSpPr>
        <p:spPr>
          <a:xfrm>
            <a:off x="-1" y="0"/>
            <a:ext cx="533400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9BB57AA6-7058-4497-9E16-607D29A8505D}"/>
              </a:ext>
            </a:extLst>
          </p:cNvPr>
          <p:cNvSpPr/>
          <p:nvPr userDrawn="1"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EFB01E26-81FE-41DE-A118-4C17862D6A1B}"/>
              </a:ext>
            </a:extLst>
          </p:cNvPr>
          <p:cNvSpPr/>
          <p:nvPr userDrawn="1"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952500"/>
            <a:ext cx="12191998" cy="5224463"/>
          </a:xfr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sz="3200" b="1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○"/>
              <a:defRPr sz="3200" b="1"/>
            </a:lvl2pPr>
            <a:lvl3pPr marL="1143000" indent="-228600">
              <a:lnSpc>
                <a:spcPct val="100000"/>
              </a:lnSpc>
              <a:buFont typeface="맑은 고딕" panose="020B0503020000020004" pitchFamily="50" charset="-127"/>
              <a:buChar char="▶"/>
              <a:defRPr sz="2800" b="0"/>
            </a:lvl3pPr>
            <a:lvl4pPr marL="16002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400" b="0"/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ü"/>
              <a:defRPr sz="2400" b="0"/>
            </a:lvl5pPr>
          </a:lstStyle>
          <a:p>
            <a:pPr lvl="0">
              <a:defRPr/>
            </a:pPr>
            <a:r>
              <a:rPr lang="ko-KR" altLang="en-US" dirty="0"/>
              <a:t>마스터 텍스트 스타일을 편집하려면 클릭</a:t>
            </a:r>
          </a:p>
          <a:p>
            <a:pPr lvl="1">
              <a:defRPr/>
            </a:pPr>
            <a:r>
              <a:rPr lang="ko-KR" altLang="en-US" dirty="0"/>
              <a:t> 두 번째 수준</a:t>
            </a:r>
          </a:p>
          <a:p>
            <a:pPr lvl="2">
              <a:defRPr/>
            </a:pPr>
            <a:r>
              <a:rPr lang="ko-KR" altLang="en-US" dirty="0"/>
              <a:t> 세 번째 수준</a:t>
            </a:r>
          </a:p>
          <a:p>
            <a:pPr lvl="3">
              <a:defRPr/>
            </a:pPr>
            <a:r>
              <a:rPr lang="ko-KR" altLang="en-US" dirty="0"/>
              <a:t> 네 번째 수준</a:t>
            </a:r>
          </a:p>
          <a:p>
            <a:pPr lvl="4">
              <a:defRPr/>
            </a:pPr>
            <a:r>
              <a:rPr lang="ko-KR" altLang="en-US" dirty="0"/>
              <a:t> 다섯 번째 수준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427908-96BB-4B91-90B7-0DF0FAE1E1A9}"/>
              </a:ext>
            </a:extLst>
          </p:cNvPr>
          <p:cNvSpPr txBox="1"/>
          <p:nvPr userDrawn="1"/>
        </p:nvSpPr>
        <p:spPr>
          <a:xfrm>
            <a:off x="0" y="-1"/>
            <a:ext cx="4449692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2022 Data</a:t>
            </a:r>
            <a:r>
              <a:rPr lang="ko-KR" altLang="en-US" sz="14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 </a:t>
            </a:r>
            <a:r>
              <a:rPr lang="en-US" altLang="ko-KR" sz="14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Science</a:t>
            </a:r>
            <a:r>
              <a:rPr lang="ko-KR" altLang="en-US" sz="14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 </a:t>
            </a:r>
            <a:r>
              <a:rPr lang="en-US" altLang="ko-KR" sz="14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Study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FFC789-72C9-4D61-B505-F2A3CA5A9D48}"/>
              </a:ext>
            </a:extLst>
          </p:cNvPr>
          <p:cNvSpPr txBox="1"/>
          <p:nvPr userDrawn="1"/>
        </p:nvSpPr>
        <p:spPr>
          <a:xfrm>
            <a:off x="7742306" y="-1"/>
            <a:ext cx="4449692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en-US" altLang="ko-KR" sz="14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2</a:t>
            </a:r>
            <a:r>
              <a:rPr lang="ko-KR" altLang="en-US" sz="14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월 </a:t>
            </a:r>
            <a:r>
              <a:rPr lang="en-US" altLang="ko-KR" sz="14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1</a:t>
            </a:r>
            <a:r>
              <a:rPr lang="ko-KR" altLang="en-US" sz="14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주차</a:t>
            </a:r>
            <a:endParaRPr lang="en-US" altLang="ko-KR" sz="1400" b="1" kern="0" dirty="0">
              <a:solidFill>
                <a:srgbClr val="44546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8C42591B-5195-443C-BF4A-F6303E3F2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1266" y="6356350"/>
            <a:ext cx="10532534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27_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9EEF0ABC-C86B-456B-83B3-B369AA1F5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1266" y="6356350"/>
            <a:ext cx="10532534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489058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정보 분석</a:t>
            </a:r>
            <a:endParaRPr lang="en-US" altLang="ko-KR" dirty="0"/>
          </a:p>
          <a:p>
            <a:pPr lvl="1"/>
            <a:r>
              <a:rPr lang="ko-KR" altLang="en-US" dirty="0"/>
              <a:t> 게임센터 </a:t>
            </a:r>
            <a:r>
              <a:rPr lang="en-US" altLang="ko-KR" dirty="0"/>
              <a:t>&gt; </a:t>
            </a:r>
            <a:r>
              <a:rPr lang="en-US" altLang="ko-KR" dirty="0" err="1"/>
              <a:t>Reivew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 err="1"/>
              <a:t>BoxScore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042C5C-91B7-0A4A-A67F-63B178CC4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879" y="2641600"/>
            <a:ext cx="4711700" cy="3263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171368-92EA-F247-99FF-9F3BB2704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540" y="0"/>
            <a:ext cx="3103429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4EE0883-1843-E343-B6A9-5DC16A43720D}"/>
              </a:ext>
            </a:extLst>
          </p:cNvPr>
          <p:cNvSpPr/>
          <p:nvPr/>
        </p:nvSpPr>
        <p:spPr>
          <a:xfrm>
            <a:off x="7757652" y="952500"/>
            <a:ext cx="3040317" cy="76421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15C18D-45DA-B048-B929-B8F1C40B14A1}"/>
              </a:ext>
            </a:extLst>
          </p:cNvPr>
          <p:cNvSpPr/>
          <p:nvPr/>
        </p:nvSpPr>
        <p:spPr>
          <a:xfrm>
            <a:off x="1645879" y="2641600"/>
            <a:ext cx="4711700" cy="26678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DE1211-EAF0-D64B-92A7-FBF51A29B05F}"/>
              </a:ext>
            </a:extLst>
          </p:cNvPr>
          <p:cNvSpPr/>
          <p:nvPr/>
        </p:nvSpPr>
        <p:spPr>
          <a:xfrm>
            <a:off x="1645879" y="2919198"/>
            <a:ext cx="4711700" cy="26678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4DC42B-170A-6648-B9FC-B9FD7EDD458A}"/>
              </a:ext>
            </a:extLst>
          </p:cNvPr>
          <p:cNvSpPr/>
          <p:nvPr/>
        </p:nvSpPr>
        <p:spPr>
          <a:xfrm>
            <a:off x="1645879" y="3185980"/>
            <a:ext cx="4711700" cy="26678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8947E8-5C85-E947-826D-40268D5FD64D}"/>
              </a:ext>
            </a:extLst>
          </p:cNvPr>
          <p:cNvSpPr/>
          <p:nvPr/>
        </p:nvSpPr>
        <p:spPr>
          <a:xfrm>
            <a:off x="7757651" y="1754513"/>
            <a:ext cx="3040317" cy="368469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D3BF81-DF92-F045-A463-71CF60A5F46E}"/>
              </a:ext>
            </a:extLst>
          </p:cNvPr>
          <p:cNvSpPr/>
          <p:nvPr/>
        </p:nvSpPr>
        <p:spPr>
          <a:xfrm>
            <a:off x="7757651" y="5477005"/>
            <a:ext cx="3040317" cy="138099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829B4D7-BB6F-784B-8AC7-F82790438129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6357579" y="1334606"/>
            <a:ext cx="1400073" cy="144038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FE39305-DF0B-424C-8785-91846C6D8BB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357579" y="3052589"/>
            <a:ext cx="1400071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7C179DD-D793-4E47-9785-A1E7CD7B7F47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6357579" y="3319371"/>
            <a:ext cx="1400072" cy="284813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05909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정보 분석</a:t>
            </a:r>
            <a:endParaRPr lang="en-US" altLang="ko-KR" dirty="0"/>
          </a:p>
          <a:p>
            <a:pPr lvl="1"/>
            <a:r>
              <a:rPr lang="ko-KR" altLang="en-US" dirty="0"/>
              <a:t> 게임센터 </a:t>
            </a:r>
            <a:r>
              <a:rPr lang="en-US" altLang="ko-KR" dirty="0"/>
              <a:t>&gt; </a:t>
            </a:r>
            <a:r>
              <a:rPr lang="en-US" altLang="ko-KR" dirty="0" err="1"/>
              <a:t>Reivew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 err="1"/>
              <a:t>BoxScore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042C5C-91B7-0A4A-A67F-63B178CC4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54" y="2140330"/>
            <a:ext cx="4711700" cy="3263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171368-92EA-F247-99FF-9F3BB2704A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889" b="74967"/>
          <a:stretch/>
        </p:blipFill>
        <p:spPr>
          <a:xfrm>
            <a:off x="4143129" y="3772280"/>
            <a:ext cx="7942745" cy="19558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4EE0883-1843-E343-B6A9-5DC16A43720D}"/>
              </a:ext>
            </a:extLst>
          </p:cNvPr>
          <p:cNvSpPr/>
          <p:nvPr/>
        </p:nvSpPr>
        <p:spPr>
          <a:xfrm>
            <a:off x="4143129" y="3792682"/>
            <a:ext cx="7850259" cy="195588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15C18D-45DA-B048-B929-B8F1C40B14A1}"/>
              </a:ext>
            </a:extLst>
          </p:cNvPr>
          <p:cNvSpPr/>
          <p:nvPr/>
        </p:nvSpPr>
        <p:spPr>
          <a:xfrm>
            <a:off x="538654" y="2140330"/>
            <a:ext cx="4711700" cy="26678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829B4D7-BB6F-784B-8AC7-F8279043812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250354" y="2273721"/>
            <a:ext cx="538654" cy="151896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19142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정보 분석</a:t>
            </a:r>
            <a:endParaRPr lang="en-US" altLang="ko-KR" dirty="0"/>
          </a:p>
          <a:p>
            <a:pPr lvl="1"/>
            <a:r>
              <a:rPr lang="ko-KR" altLang="en-US" dirty="0"/>
              <a:t> 게임센터 </a:t>
            </a:r>
            <a:r>
              <a:rPr lang="en-US" altLang="ko-KR" dirty="0"/>
              <a:t>&gt; </a:t>
            </a:r>
            <a:r>
              <a:rPr lang="en-US" altLang="ko-KR" dirty="0" err="1"/>
              <a:t>Reivew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 err="1"/>
              <a:t>BoxScore</a:t>
            </a:r>
            <a:r>
              <a:rPr lang="en-US" altLang="ko-KR" dirty="0"/>
              <a:t> &gt; </a:t>
            </a:r>
            <a:r>
              <a:rPr lang="en-US" altLang="ko-KR" dirty="0" err="1"/>
              <a:t>tableEtc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042C5C-91B7-0A4A-A67F-63B178CC4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826"/>
          <a:stretch/>
        </p:blipFill>
        <p:spPr>
          <a:xfrm>
            <a:off x="538654" y="2140330"/>
            <a:ext cx="4711700" cy="26678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C15C18D-45DA-B048-B929-B8F1C40B14A1}"/>
              </a:ext>
            </a:extLst>
          </p:cNvPr>
          <p:cNvSpPr/>
          <p:nvPr/>
        </p:nvSpPr>
        <p:spPr>
          <a:xfrm>
            <a:off x="538654" y="2140330"/>
            <a:ext cx="4711700" cy="26678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829B4D7-BB6F-784B-8AC7-F82790438129}"/>
              </a:ext>
            </a:extLst>
          </p:cNvPr>
          <p:cNvCxnSpPr>
            <a:cxnSpLocks/>
          </p:cNvCxnSpPr>
          <p:nvPr/>
        </p:nvCxnSpPr>
        <p:spPr>
          <a:xfrm>
            <a:off x="1327355" y="2407111"/>
            <a:ext cx="0" cy="27921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120F819A-4461-694E-A189-C040B951E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54" y="2706729"/>
            <a:ext cx="2501900" cy="36322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4F59E7F-4A95-4142-A08D-D2CEFD137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665" y="3126044"/>
            <a:ext cx="1739900" cy="25527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0FC1AED-68B5-934E-A799-62834BA0AB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2878" y="3676664"/>
            <a:ext cx="5826514" cy="179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4905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정보 종합</a:t>
            </a:r>
            <a:endParaRPr lang="en-US" altLang="ko-KR" dirty="0"/>
          </a:p>
          <a:p>
            <a:pPr lvl="1"/>
            <a:r>
              <a:rPr lang="ko-KR" altLang="en-US" dirty="0"/>
              <a:t> 게임센터</a:t>
            </a:r>
            <a:r>
              <a:rPr lang="en-US" altLang="ko-KR" dirty="0"/>
              <a:t>&gt;</a:t>
            </a:r>
            <a:r>
              <a:rPr lang="en-US" altLang="ko-KR" dirty="0" err="1"/>
              <a:t>Reivew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6F1AEE-B09B-C843-8678-580EF1AC5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540" y="0"/>
            <a:ext cx="3103429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71757A9-AB37-7B4F-8A4F-A4E7BC65727E}"/>
              </a:ext>
            </a:extLst>
          </p:cNvPr>
          <p:cNvSpPr/>
          <p:nvPr/>
        </p:nvSpPr>
        <p:spPr>
          <a:xfrm>
            <a:off x="7757652" y="241874"/>
            <a:ext cx="3040317" cy="710626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7607D2-D6CA-7143-8BAC-2272556051E2}"/>
              </a:ext>
            </a:extLst>
          </p:cNvPr>
          <p:cNvSpPr/>
          <p:nvPr/>
        </p:nvSpPr>
        <p:spPr>
          <a:xfrm>
            <a:off x="7757652" y="952500"/>
            <a:ext cx="3040317" cy="5857224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09F472E-76F8-D140-929A-E594980E8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466" y="2245491"/>
            <a:ext cx="5749334" cy="15306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59A5F7D-5A23-EA46-BAA7-34A26B4FD307}"/>
              </a:ext>
            </a:extLst>
          </p:cNvPr>
          <p:cNvCxnSpPr>
            <a:cxnSpLocks/>
          </p:cNvCxnSpPr>
          <p:nvPr/>
        </p:nvCxnSpPr>
        <p:spPr>
          <a:xfrm flipH="1">
            <a:off x="3918857" y="597187"/>
            <a:ext cx="3838795" cy="240159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E8DFCB0-03F9-EC4F-B77D-F3DC19CAD053}"/>
              </a:ext>
            </a:extLst>
          </p:cNvPr>
          <p:cNvCxnSpPr>
            <a:cxnSpLocks/>
          </p:cNvCxnSpPr>
          <p:nvPr/>
        </p:nvCxnSpPr>
        <p:spPr>
          <a:xfrm flipH="1">
            <a:off x="3685455" y="3478985"/>
            <a:ext cx="4072197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26837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정보 종합</a:t>
            </a:r>
            <a:endParaRPr lang="en-US" altLang="ko-KR" dirty="0"/>
          </a:p>
          <a:p>
            <a:pPr lvl="1"/>
            <a:r>
              <a:rPr lang="ko-KR" altLang="en-US" dirty="0"/>
              <a:t> 게임센터</a:t>
            </a:r>
            <a:r>
              <a:rPr lang="en-US" altLang="ko-KR" dirty="0"/>
              <a:t>&gt;</a:t>
            </a:r>
            <a:r>
              <a:rPr lang="en-US" altLang="ko-KR" dirty="0" err="1"/>
              <a:t>Reivew</a:t>
            </a:r>
            <a:endParaRPr lang="en-US" altLang="ko-KR" dirty="0"/>
          </a:p>
          <a:p>
            <a:pPr lvl="2"/>
            <a:r>
              <a:rPr lang="en-US" altLang="ko-KR" dirty="0"/>
              <a:t> Get Score Board Scroll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6195EA-A4CB-40C8-8C52-4652F3F7E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505" y="2581198"/>
            <a:ext cx="7992590" cy="1105054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18A1EF69-FF0E-46E9-A29B-40F2523EDCED}"/>
              </a:ext>
            </a:extLst>
          </p:cNvPr>
          <p:cNvGrpSpPr/>
          <p:nvPr/>
        </p:nvGrpSpPr>
        <p:grpSpPr>
          <a:xfrm>
            <a:off x="1411875" y="3865639"/>
            <a:ext cx="9368249" cy="2201837"/>
            <a:chOff x="1411875" y="4161362"/>
            <a:chExt cx="9368249" cy="220183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45D1CA3-1BC1-4F92-880A-37C2EFAA2A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9079" b="32135"/>
            <a:stretch/>
          </p:blipFill>
          <p:spPr>
            <a:xfrm>
              <a:off x="1411875" y="4161362"/>
              <a:ext cx="9368249" cy="176606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8BF3E8B-0EA6-4CCE-807C-DE453D2C9137}"/>
                </a:ext>
              </a:extLst>
            </p:cNvPr>
            <p:cNvSpPr/>
            <p:nvPr/>
          </p:nvSpPr>
          <p:spPr>
            <a:xfrm>
              <a:off x="1411876" y="4543879"/>
              <a:ext cx="2426699" cy="143117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6CCAC41-FDFF-41D6-8993-4969527065AC}"/>
                </a:ext>
              </a:extLst>
            </p:cNvPr>
            <p:cNvSpPr/>
            <p:nvPr/>
          </p:nvSpPr>
          <p:spPr>
            <a:xfrm>
              <a:off x="3974101" y="4543879"/>
              <a:ext cx="4874624" cy="143117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E0DDBC0-762A-4FCC-B243-66451A628091}"/>
                </a:ext>
              </a:extLst>
            </p:cNvPr>
            <p:cNvSpPr/>
            <p:nvPr/>
          </p:nvSpPr>
          <p:spPr>
            <a:xfrm>
              <a:off x="8984252" y="4543879"/>
              <a:ext cx="1693274" cy="143117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421988-EDD2-4FB7-8D3A-F7A7AA54B7BA}"/>
                </a:ext>
              </a:extLst>
            </p:cNvPr>
            <p:cNvSpPr txBox="1"/>
            <p:nvPr/>
          </p:nvSpPr>
          <p:spPr>
            <a:xfrm>
              <a:off x="2154825" y="5978397"/>
              <a:ext cx="94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Table1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E7837DD-C41A-4933-B8E3-198DEBB92287}"/>
                </a:ext>
              </a:extLst>
            </p:cNvPr>
            <p:cNvSpPr txBox="1"/>
            <p:nvPr/>
          </p:nvSpPr>
          <p:spPr>
            <a:xfrm>
              <a:off x="5764800" y="5969776"/>
              <a:ext cx="94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Table2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10DAEB2-A6E9-4247-8232-0856717E2129}"/>
                </a:ext>
              </a:extLst>
            </p:cNvPr>
            <p:cNvSpPr txBox="1"/>
            <p:nvPr/>
          </p:nvSpPr>
          <p:spPr>
            <a:xfrm>
              <a:off x="9360489" y="5993867"/>
              <a:ext cx="94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Table3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587354-C0DF-4447-92F0-EC54A1EA6933}"/>
              </a:ext>
            </a:extLst>
          </p:cNvPr>
          <p:cNvSpPr/>
          <p:nvPr/>
        </p:nvSpPr>
        <p:spPr>
          <a:xfrm>
            <a:off x="5764800" y="3884103"/>
            <a:ext cx="5015324" cy="3164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8AFC1B-4783-3D4C-9163-F7A1169FFFBA}"/>
              </a:ext>
            </a:extLst>
          </p:cNvPr>
          <p:cNvSpPr txBox="1"/>
          <p:nvPr/>
        </p:nvSpPr>
        <p:spPr>
          <a:xfrm>
            <a:off x="4500593" y="3789131"/>
            <a:ext cx="141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Baseinfo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264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정보 종합</a:t>
            </a:r>
            <a:endParaRPr lang="en-US" altLang="ko-KR" dirty="0"/>
          </a:p>
          <a:p>
            <a:pPr lvl="1"/>
            <a:r>
              <a:rPr lang="ko-KR" altLang="en-US" dirty="0"/>
              <a:t> 게임센터</a:t>
            </a:r>
            <a:r>
              <a:rPr lang="en-US" altLang="ko-KR" dirty="0"/>
              <a:t>&gt;</a:t>
            </a:r>
            <a:r>
              <a:rPr lang="en-US" altLang="ko-KR" dirty="0" err="1"/>
              <a:t>Reivew</a:t>
            </a:r>
            <a:endParaRPr lang="en-US" altLang="ko-KR" dirty="0"/>
          </a:p>
          <a:p>
            <a:pPr lvl="2"/>
            <a:r>
              <a:rPr lang="en-US" altLang="ko-KR" dirty="0"/>
              <a:t> Get Score Board Scroll &gt;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en-US" altLang="ko-KR" dirty="0" err="1"/>
              <a:t>scoreboard_BaseInfo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45D1CA3-1BC1-4F92-880A-37C2EFAA2A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079" b="32135"/>
          <a:stretch/>
        </p:blipFill>
        <p:spPr>
          <a:xfrm>
            <a:off x="794745" y="3305252"/>
            <a:ext cx="5626767" cy="10607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587354-C0DF-4447-92F0-EC54A1EA6933}"/>
              </a:ext>
            </a:extLst>
          </p:cNvPr>
          <p:cNvSpPr/>
          <p:nvPr/>
        </p:nvSpPr>
        <p:spPr>
          <a:xfrm>
            <a:off x="2679373" y="3305252"/>
            <a:ext cx="3742139" cy="2351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69A165-E4D9-6142-9EE7-6B8B51337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059" y="227338"/>
            <a:ext cx="5461939" cy="472507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3E3B1B-4E5C-9045-95F5-752FAF24873E}"/>
              </a:ext>
            </a:extLst>
          </p:cNvPr>
          <p:cNvSpPr/>
          <p:nvPr/>
        </p:nvSpPr>
        <p:spPr>
          <a:xfrm>
            <a:off x="8714322" y="684723"/>
            <a:ext cx="3424924" cy="13063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C9B01D-88B5-0044-B9D9-D3E98D0AE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50" y="5131796"/>
            <a:ext cx="114173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4095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정보 종합</a:t>
            </a:r>
            <a:endParaRPr lang="en-US" altLang="ko-KR" dirty="0"/>
          </a:p>
          <a:p>
            <a:pPr lvl="1"/>
            <a:r>
              <a:rPr lang="ko-KR" altLang="en-US" dirty="0"/>
              <a:t> 게임센터</a:t>
            </a:r>
            <a:r>
              <a:rPr lang="en-US" altLang="ko-KR" dirty="0"/>
              <a:t>&gt;</a:t>
            </a:r>
            <a:r>
              <a:rPr lang="en-US" altLang="ko-KR" dirty="0" err="1"/>
              <a:t>Reivew</a:t>
            </a:r>
            <a:endParaRPr lang="en-US" altLang="ko-KR" dirty="0"/>
          </a:p>
          <a:p>
            <a:pPr lvl="2"/>
            <a:r>
              <a:rPr lang="en-US" altLang="ko-KR" dirty="0"/>
              <a:t> Get Score Board Scroll &gt; Scoreboard_Table1</a:t>
            </a:r>
          </a:p>
          <a:p>
            <a:pPr lvl="3"/>
            <a:r>
              <a:rPr lang="ko-KR" altLang="en-US" dirty="0"/>
              <a:t>초록색 </a:t>
            </a:r>
            <a:r>
              <a:rPr lang="en-US" altLang="ko-KR" dirty="0"/>
              <a:t>:</a:t>
            </a:r>
            <a:r>
              <a:rPr lang="ko-KR" altLang="en-US" dirty="0"/>
              <a:t> 원래 없는 </a:t>
            </a:r>
            <a:r>
              <a:rPr lang="en-US" altLang="ko-KR" dirty="0"/>
              <a:t>Field</a:t>
            </a:r>
            <a:r>
              <a:rPr lang="ko-KR" altLang="en-US" dirty="0"/>
              <a:t> 이지만</a:t>
            </a:r>
            <a:br>
              <a:rPr lang="en-US" altLang="ko-KR" dirty="0"/>
            </a:br>
            <a:r>
              <a:rPr lang="ko-KR" altLang="en-US" dirty="0"/>
              <a:t>별도의 목적을 위해 추가</a:t>
            </a:r>
            <a:r>
              <a:rPr lang="en-US" altLang="ko-KR" dirty="0"/>
              <a:t>(P-Key…)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45D1CA3-1BC1-4F92-880A-37C2EFAA2A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079" b="32135"/>
          <a:stretch/>
        </p:blipFill>
        <p:spPr>
          <a:xfrm>
            <a:off x="794745" y="3469375"/>
            <a:ext cx="5626767" cy="10607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1D62866-4732-0340-A70A-A60DDDE73073}"/>
              </a:ext>
            </a:extLst>
          </p:cNvPr>
          <p:cNvSpPr txBox="1"/>
          <p:nvPr/>
        </p:nvSpPr>
        <p:spPr>
          <a:xfrm>
            <a:off x="1081848" y="4588939"/>
            <a:ext cx="94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Table1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60FE07-B9EB-1647-81E2-092B9623D298}"/>
              </a:ext>
            </a:extLst>
          </p:cNvPr>
          <p:cNvSpPr/>
          <p:nvPr/>
        </p:nvSpPr>
        <p:spPr>
          <a:xfrm>
            <a:off x="794745" y="3716418"/>
            <a:ext cx="1515006" cy="69313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275CB49-C73C-7E4D-B323-E3604AB88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261" y="2938584"/>
            <a:ext cx="5452839" cy="193363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2DBD1E84-18C8-8E41-80CA-99E476E97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0" y="5119258"/>
            <a:ext cx="120523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1764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정보 종합</a:t>
            </a:r>
            <a:endParaRPr lang="en-US" altLang="ko-KR" dirty="0"/>
          </a:p>
          <a:p>
            <a:pPr lvl="1"/>
            <a:r>
              <a:rPr lang="ko-KR" altLang="en-US" dirty="0"/>
              <a:t> 게임센터</a:t>
            </a:r>
            <a:r>
              <a:rPr lang="en-US" altLang="ko-KR" dirty="0"/>
              <a:t>&gt;</a:t>
            </a:r>
            <a:r>
              <a:rPr lang="en-US" altLang="ko-KR" dirty="0" err="1"/>
              <a:t>Reivew</a:t>
            </a:r>
            <a:endParaRPr lang="en-US" altLang="ko-KR" dirty="0"/>
          </a:p>
          <a:p>
            <a:pPr lvl="2"/>
            <a:r>
              <a:rPr lang="en-US" altLang="ko-KR" dirty="0"/>
              <a:t> Get Score Board Scroll &gt; Table2</a:t>
            </a:r>
          </a:p>
          <a:p>
            <a:pPr lvl="3"/>
            <a:r>
              <a:rPr lang="ko-KR" altLang="en-US" dirty="0"/>
              <a:t>초록색 </a:t>
            </a:r>
            <a:r>
              <a:rPr lang="en-US" altLang="ko-KR" dirty="0"/>
              <a:t>:</a:t>
            </a:r>
            <a:r>
              <a:rPr lang="ko-KR" altLang="en-US" dirty="0"/>
              <a:t> 원래 없는 </a:t>
            </a:r>
            <a:r>
              <a:rPr lang="en-US" altLang="ko-KR" dirty="0"/>
              <a:t>Field</a:t>
            </a:r>
            <a:r>
              <a:rPr lang="ko-KR" altLang="en-US" dirty="0"/>
              <a:t> 이지만</a:t>
            </a:r>
            <a:br>
              <a:rPr lang="en-US" altLang="ko-KR" dirty="0"/>
            </a:br>
            <a:r>
              <a:rPr lang="ko-KR" altLang="en-US" dirty="0"/>
              <a:t>별도의 목적을 위해 추가</a:t>
            </a:r>
            <a:r>
              <a:rPr lang="en-US" altLang="ko-KR" dirty="0"/>
              <a:t>(P-Key…)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45D1CA3-1BC1-4F92-880A-37C2EFAA2A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079" b="32135"/>
          <a:stretch/>
        </p:blipFill>
        <p:spPr>
          <a:xfrm>
            <a:off x="794745" y="3469375"/>
            <a:ext cx="5626767" cy="10607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1D62866-4732-0340-A70A-A60DDDE73073}"/>
              </a:ext>
            </a:extLst>
          </p:cNvPr>
          <p:cNvSpPr txBox="1"/>
          <p:nvPr/>
        </p:nvSpPr>
        <p:spPr>
          <a:xfrm>
            <a:off x="3344249" y="4588939"/>
            <a:ext cx="94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Table2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60FE07-B9EB-1647-81E2-092B9623D298}"/>
              </a:ext>
            </a:extLst>
          </p:cNvPr>
          <p:cNvSpPr/>
          <p:nvPr/>
        </p:nvSpPr>
        <p:spPr>
          <a:xfrm>
            <a:off x="2324606" y="3716418"/>
            <a:ext cx="2980086" cy="69313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BA9940-D310-9D41-85D4-13B37DAE8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847" y="2935271"/>
            <a:ext cx="5087815" cy="21289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A8DBAA-6CA2-EC4D-9887-9B0E2C22744A}"/>
              </a:ext>
            </a:extLst>
          </p:cNvPr>
          <p:cNvSpPr txBox="1"/>
          <p:nvPr/>
        </p:nvSpPr>
        <p:spPr>
          <a:xfrm>
            <a:off x="176154" y="3815077"/>
            <a:ext cx="94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away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59706A-3BBF-A540-B1A2-D5692A01465C}"/>
              </a:ext>
            </a:extLst>
          </p:cNvPr>
          <p:cNvSpPr txBox="1"/>
          <p:nvPr/>
        </p:nvSpPr>
        <p:spPr>
          <a:xfrm>
            <a:off x="176154" y="4040220"/>
            <a:ext cx="94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home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F368A2D-19C6-9E49-BBD8-4B255D29B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25880"/>
            <a:ext cx="12192000" cy="69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0427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정보 종합</a:t>
            </a:r>
            <a:endParaRPr lang="en-US" altLang="ko-KR" dirty="0"/>
          </a:p>
          <a:p>
            <a:pPr lvl="1"/>
            <a:r>
              <a:rPr lang="ko-KR" altLang="en-US" dirty="0"/>
              <a:t> 게임센터</a:t>
            </a:r>
            <a:r>
              <a:rPr lang="en-US" altLang="ko-KR" dirty="0"/>
              <a:t>&gt;</a:t>
            </a:r>
            <a:r>
              <a:rPr lang="en-US" altLang="ko-KR" dirty="0" err="1"/>
              <a:t>Reivew</a:t>
            </a:r>
            <a:endParaRPr lang="en-US" altLang="ko-KR" dirty="0"/>
          </a:p>
          <a:p>
            <a:pPr lvl="2"/>
            <a:r>
              <a:rPr lang="en-US" altLang="ko-KR" dirty="0"/>
              <a:t> Get Score Board Scroll &gt; Table2</a:t>
            </a:r>
          </a:p>
          <a:p>
            <a:pPr lvl="3"/>
            <a:r>
              <a:rPr lang="ko-KR" altLang="en-US" dirty="0"/>
              <a:t>초록색 </a:t>
            </a:r>
            <a:r>
              <a:rPr lang="en-US" altLang="ko-KR" dirty="0"/>
              <a:t>:</a:t>
            </a:r>
            <a:r>
              <a:rPr lang="ko-KR" altLang="en-US" dirty="0"/>
              <a:t> 원래 없는 </a:t>
            </a:r>
            <a:r>
              <a:rPr lang="en-US" altLang="ko-KR" dirty="0"/>
              <a:t>Field</a:t>
            </a:r>
            <a:r>
              <a:rPr lang="ko-KR" altLang="en-US" dirty="0"/>
              <a:t> 이지만</a:t>
            </a:r>
            <a:br>
              <a:rPr lang="en-US" altLang="ko-KR" dirty="0"/>
            </a:br>
            <a:r>
              <a:rPr lang="ko-KR" altLang="en-US" dirty="0"/>
              <a:t>별도의 목적을 위해 추가</a:t>
            </a:r>
            <a:r>
              <a:rPr lang="en-US" altLang="ko-KR" dirty="0"/>
              <a:t>(P-Key…)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45D1CA3-1BC1-4F92-880A-37C2EFAA2A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079" b="32135"/>
          <a:stretch/>
        </p:blipFill>
        <p:spPr>
          <a:xfrm>
            <a:off x="794745" y="3469375"/>
            <a:ext cx="5626767" cy="10607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1D62866-4732-0340-A70A-A60DDDE73073}"/>
              </a:ext>
            </a:extLst>
          </p:cNvPr>
          <p:cNvSpPr txBox="1"/>
          <p:nvPr/>
        </p:nvSpPr>
        <p:spPr>
          <a:xfrm>
            <a:off x="5380977" y="4588939"/>
            <a:ext cx="94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Table3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60FE07-B9EB-1647-81E2-092B9623D298}"/>
              </a:ext>
            </a:extLst>
          </p:cNvPr>
          <p:cNvSpPr/>
          <p:nvPr/>
        </p:nvSpPr>
        <p:spPr>
          <a:xfrm>
            <a:off x="5281245" y="3716418"/>
            <a:ext cx="1140265" cy="69313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A8DBAA-6CA2-EC4D-9887-9B0E2C22744A}"/>
              </a:ext>
            </a:extLst>
          </p:cNvPr>
          <p:cNvSpPr txBox="1"/>
          <p:nvPr/>
        </p:nvSpPr>
        <p:spPr>
          <a:xfrm>
            <a:off x="176154" y="3815077"/>
            <a:ext cx="94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away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59706A-3BBF-A540-B1A2-D5692A01465C}"/>
              </a:ext>
            </a:extLst>
          </p:cNvPr>
          <p:cNvSpPr txBox="1"/>
          <p:nvPr/>
        </p:nvSpPr>
        <p:spPr>
          <a:xfrm>
            <a:off x="176154" y="4040220"/>
            <a:ext cx="94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home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776DA3-843C-1941-A649-C701932F9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769" y="3577231"/>
            <a:ext cx="5228004" cy="8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4251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정보 종합</a:t>
            </a:r>
            <a:endParaRPr lang="en-US" altLang="ko-KR" dirty="0"/>
          </a:p>
          <a:p>
            <a:pPr lvl="1"/>
            <a:r>
              <a:rPr lang="ko-KR" altLang="en-US" dirty="0"/>
              <a:t> 게임센터 </a:t>
            </a:r>
            <a:r>
              <a:rPr lang="en-US" altLang="ko-KR" dirty="0"/>
              <a:t>&gt; </a:t>
            </a:r>
            <a:r>
              <a:rPr lang="en-US" altLang="ko-KR" dirty="0" err="1"/>
              <a:t>Reivew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 err="1"/>
              <a:t>BoxScore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171368-92EA-F247-99FF-9F3BB2704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540" y="0"/>
            <a:ext cx="3103429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4EE0883-1843-E343-B6A9-5DC16A43720D}"/>
              </a:ext>
            </a:extLst>
          </p:cNvPr>
          <p:cNvSpPr/>
          <p:nvPr/>
        </p:nvSpPr>
        <p:spPr>
          <a:xfrm>
            <a:off x="7757652" y="952500"/>
            <a:ext cx="3040317" cy="76421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8947E8-5C85-E947-826D-40268D5FD64D}"/>
              </a:ext>
            </a:extLst>
          </p:cNvPr>
          <p:cNvSpPr/>
          <p:nvPr/>
        </p:nvSpPr>
        <p:spPr>
          <a:xfrm>
            <a:off x="7757651" y="1754513"/>
            <a:ext cx="3040317" cy="368469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D3BF81-DF92-F045-A463-71CF60A5F46E}"/>
              </a:ext>
            </a:extLst>
          </p:cNvPr>
          <p:cNvSpPr/>
          <p:nvPr/>
        </p:nvSpPr>
        <p:spPr>
          <a:xfrm>
            <a:off x="7757651" y="5477005"/>
            <a:ext cx="3040317" cy="138099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3616BC-186F-A643-A7C9-3A42D5847B5D}"/>
              </a:ext>
            </a:extLst>
          </p:cNvPr>
          <p:cNvSpPr txBox="1"/>
          <p:nvPr/>
        </p:nvSpPr>
        <p:spPr>
          <a:xfrm>
            <a:off x="10797968" y="1149940"/>
            <a:ext cx="139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tableEtc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7C6B0F-04C8-0246-B141-A96692DFE717}"/>
              </a:ext>
            </a:extLst>
          </p:cNvPr>
          <p:cNvSpPr txBox="1"/>
          <p:nvPr/>
        </p:nvSpPr>
        <p:spPr>
          <a:xfrm>
            <a:off x="10797968" y="3195399"/>
            <a:ext cx="139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arrHitter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7454E0-6AA4-1D43-B441-A51D9FEC7516}"/>
              </a:ext>
            </a:extLst>
          </p:cNvPr>
          <p:cNvSpPr txBox="1"/>
          <p:nvPr/>
        </p:nvSpPr>
        <p:spPr>
          <a:xfrm>
            <a:off x="10797968" y="5982836"/>
            <a:ext cx="139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arrPitcher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94949C0-0ABE-C94A-B606-FE39CB7F8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981" y="2086404"/>
            <a:ext cx="2120900" cy="3352800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22E521B-D1C8-0842-BF0B-383FF8AF3E75}"/>
              </a:ext>
            </a:extLst>
          </p:cNvPr>
          <p:cNvCxnSpPr>
            <a:cxnSpLocks/>
          </p:cNvCxnSpPr>
          <p:nvPr/>
        </p:nvCxnSpPr>
        <p:spPr>
          <a:xfrm flipH="1">
            <a:off x="5063881" y="1418796"/>
            <a:ext cx="2630659" cy="8378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7809990-A261-0F49-ABAC-B0FB62ECC3FB}"/>
              </a:ext>
            </a:extLst>
          </p:cNvPr>
          <p:cNvCxnSpPr>
            <a:cxnSpLocks/>
          </p:cNvCxnSpPr>
          <p:nvPr/>
        </p:nvCxnSpPr>
        <p:spPr>
          <a:xfrm flipH="1">
            <a:off x="4389804" y="2544291"/>
            <a:ext cx="336784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00697D8-2351-0D4C-8473-36645714B3F8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4412076" y="2790476"/>
            <a:ext cx="3345575" cy="33770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82058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정보 분석</a:t>
            </a:r>
            <a:endParaRPr lang="en-US" altLang="ko-KR" dirty="0"/>
          </a:p>
          <a:p>
            <a:pPr lvl="1"/>
            <a:r>
              <a:rPr lang="ko-KR" altLang="en-US" dirty="0"/>
              <a:t> 게임센터</a:t>
            </a:r>
            <a:r>
              <a:rPr lang="en-US" altLang="ko-KR" dirty="0"/>
              <a:t>&gt;</a:t>
            </a:r>
            <a:r>
              <a:rPr lang="en-US" altLang="ko-KR" dirty="0" err="1"/>
              <a:t>Reivew</a:t>
            </a:r>
            <a:endParaRPr lang="en-US" altLang="ko-KR" dirty="0"/>
          </a:p>
          <a:p>
            <a:pPr lvl="2"/>
            <a:r>
              <a:rPr lang="en-US" altLang="ko-KR" dirty="0"/>
              <a:t> Get Score Board Scroll</a:t>
            </a:r>
          </a:p>
          <a:p>
            <a:pPr lvl="2"/>
            <a:r>
              <a:rPr lang="en-US" altLang="ko-KR" dirty="0"/>
              <a:t> Get Box Score Scroll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8CA53E-1D16-4D12-AB66-0373A7D60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466" y="1776382"/>
            <a:ext cx="5749334" cy="15306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9475508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정보 종합</a:t>
            </a:r>
            <a:endParaRPr lang="en-US" altLang="ko-KR" dirty="0"/>
          </a:p>
          <a:p>
            <a:pPr lvl="1"/>
            <a:r>
              <a:rPr lang="ko-KR" altLang="en-US" dirty="0"/>
              <a:t> 게임센터 </a:t>
            </a:r>
            <a:r>
              <a:rPr lang="en-US" altLang="ko-KR" dirty="0"/>
              <a:t>&gt; </a:t>
            </a:r>
            <a:r>
              <a:rPr lang="en-US" altLang="ko-KR" dirty="0" err="1"/>
              <a:t>Reivew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 err="1"/>
              <a:t>BoxScore</a:t>
            </a:r>
            <a:r>
              <a:rPr lang="en-US" altLang="ko-KR" dirty="0"/>
              <a:t> &gt; </a:t>
            </a:r>
            <a:r>
              <a:rPr lang="en-US" altLang="ko-KR" dirty="0" err="1"/>
              <a:t>arrPitcher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F5FF6FB-2E2D-A949-9624-6CFA33B41C3F}"/>
              </a:ext>
            </a:extLst>
          </p:cNvPr>
          <p:cNvGrpSpPr/>
          <p:nvPr/>
        </p:nvGrpSpPr>
        <p:grpSpPr>
          <a:xfrm>
            <a:off x="255154" y="2001029"/>
            <a:ext cx="6215982" cy="3171779"/>
            <a:chOff x="5601855" y="3250973"/>
            <a:chExt cx="6215982" cy="317177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BBFD11C-5FB7-F34F-A3D2-8F38BBF90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19441" y="3250973"/>
              <a:ext cx="6198396" cy="3171779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59D30E7-FF2D-FE41-A352-C7E5AF096692}"/>
                </a:ext>
              </a:extLst>
            </p:cNvPr>
            <p:cNvSpPr/>
            <p:nvPr/>
          </p:nvSpPr>
          <p:spPr>
            <a:xfrm>
              <a:off x="5601855" y="3250973"/>
              <a:ext cx="6156391" cy="1455842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510451F-EB0F-B54C-88BF-25C4A47047D1}"/>
                </a:ext>
              </a:extLst>
            </p:cNvPr>
            <p:cNvSpPr/>
            <p:nvPr/>
          </p:nvSpPr>
          <p:spPr>
            <a:xfrm>
              <a:off x="5601855" y="4763250"/>
              <a:ext cx="6156391" cy="1593100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E029A9CF-8F3A-DC46-9339-72CA24D24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722" y="1996024"/>
            <a:ext cx="5580181" cy="303456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014BADC-EDBD-4D4F-B787-A532A798B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21831"/>
            <a:ext cx="12192000" cy="65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5541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정보 종합</a:t>
            </a:r>
            <a:endParaRPr lang="en-US" altLang="ko-KR" dirty="0"/>
          </a:p>
          <a:p>
            <a:pPr lvl="1"/>
            <a:r>
              <a:rPr lang="ko-KR" altLang="en-US" dirty="0"/>
              <a:t> 게임센터 </a:t>
            </a:r>
            <a:r>
              <a:rPr lang="en-US" altLang="ko-KR" dirty="0"/>
              <a:t>&gt; </a:t>
            </a:r>
            <a:r>
              <a:rPr lang="en-US" altLang="ko-KR" dirty="0" err="1"/>
              <a:t>Reivew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 err="1"/>
              <a:t>BoxScore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171368-92EA-F247-99FF-9F3BB2704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540" y="0"/>
            <a:ext cx="3103429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F3616BC-186F-A643-A7C9-3A42D5847B5D}"/>
              </a:ext>
            </a:extLst>
          </p:cNvPr>
          <p:cNvSpPr txBox="1"/>
          <p:nvPr/>
        </p:nvSpPr>
        <p:spPr>
          <a:xfrm>
            <a:off x="10797968" y="1149940"/>
            <a:ext cx="139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tableEtc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7C6B0F-04C8-0246-B141-A96692DFE717}"/>
              </a:ext>
            </a:extLst>
          </p:cNvPr>
          <p:cNvSpPr txBox="1"/>
          <p:nvPr/>
        </p:nvSpPr>
        <p:spPr>
          <a:xfrm>
            <a:off x="10797968" y="3195399"/>
            <a:ext cx="139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arrHitter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7454E0-6AA4-1D43-B441-A51D9FEC7516}"/>
              </a:ext>
            </a:extLst>
          </p:cNvPr>
          <p:cNvSpPr txBox="1"/>
          <p:nvPr/>
        </p:nvSpPr>
        <p:spPr>
          <a:xfrm>
            <a:off x="10797968" y="5982836"/>
            <a:ext cx="139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arrPitcher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94949C0-0ABE-C94A-B606-FE39CB7F8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981" y="2086404"/>
            <a:ext cx="2120900" cy="33528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D3BF81-DF92-F045-A463-71CF60A5F46E}"/>
              </a:ext>
            </a:extLst>
          </p:cNvPr>
          <p:cNvSpPr/>
          <p:nvPr/>
        </p:nvSpPr>
        <p:spPr>
          <a:xfrm>
            <a:off x="2942981" y="2086404"/>
            <a:ext cx="2120900" cy="25821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99BB42-98EA-014F-B635-B51C4DE7EAB1}"/>
              </a:ext>
            </a:extLst>
          </p:cNvPr>
          <p:cNvSpPr/>
          <p:nvPr/>
        </p:nvSpPr>
        <p:spPr>
          <a:xfrm>
            <a:off x="2942981" y="2362201"/>
            <a:ext cx="2120900" cy="25821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9794B90-AF5D-2445-A49A-8DE4917DD15C}"/>
              </a:ext>
            </a:extLst>
          </p:cNvPr>
          <p:cNvSpPr/>
          <p:nvPr/>
        </p:nvSpPr>
        <p:spPr>
          <a:xfrm>
            <a:off x="2942981" y="2653107"/>
            <a:ext cx="2120900" cy="25821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BAEE32-5B33-DE43-A257-9DEAC9FE8BAB}"/>
              </a:ext>
            </a:extLst>
          </p:cNvPr>
          <p:cNvSpPr/>
          <p:nvPr/>
        </p:nvSpPr>
        <p:spPr>
          <a:xfrm>
            <a:off x="7761165" y="952500"/>
            <a:ext cx="3036802" cy="74734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17A6C5-D17A-9246-A9D1-4C5105D0EF2D}"/>
              </a:ext>
            </a:extLst>
          </p:cNvPr>
          <p:cNvSpPr/>
          <p:nvPr/>
        </p:nvSpPr>
        <p:spPr>
          <a:xfrm>
            <a:off x="7761165" y="1712730"/>
            <a:ext cx="3036802" cy="372647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7F01D2-1EB5-4B40-8768-5046D4D2E6BB}"/>
              </a:ext>
            </a:extLst>
          </p:cNvPr>
          <p:cNvSpPr/>
          <p:nvPr/>
        </p:nvSpPr>
        <p:spPr>
          <a:xfrm>
            <a:off x="7761165" y="5437340"/>
            <a:ext cx="3036802" cy="136790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766151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정보 종합</a:t>
            </a:r>
            <a:endParaRPr lang="en-US" altLang="ko-KR" dirty="0"/>
          </a:p>
          <a:p>
            <a:pPr lvl="1"/>
            <a:r>
              <a:rPr lang="ko-KR" altLang="en-US" dirty="0"/>
              <a:t> 게임센터 </a:t>
            </a:r>
            <a:r>
              <a:rPr lang="en-US" altLang="ko-KR" dirty="0"/>
              <a:t>&gt; </a:t>
            </a:r>
            <a:r>
              <a:rPr lang="en-US" altLang="ko-KR" dirty="0" err="1"/>
              <a:t>Reivew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 err="1"/>
              <a:t>BoxScore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171368-92EA-F247-99FF-9F3BB2704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540" y="0"/>
            <a:ext cx="3103429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F3616BC-186F-A643-A7C9-3A42D5847B5D}"/>
              </a:ext>
            </a:extLst>
          </p:cNvPr>
          <p:cNvSpPr txBox="1"/>
          <p:nvPr/>
        </p:nvSpPr>
        <p:spPr>
          <a:xfrm>
            <a:off x="10797968" y="1149940"/>
            <a:ext cx="139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tableEtc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7C6B0F-04C8-0246-B141-A96692DFE717}"/>
              </a:ext>
            </a:extLst>
          </p:cNvPr>
          <p:cNvSpPr txBox="1"/>
          <p:nvPr/>
        </p:nvSpPr>
        <p:spPr>
          <a:xfrm>
            <a:off x="10797968" y="3195399"/>
            <a:ext cx="139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arrHitter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7454E0-6AA4-1D43-B441-A51D9FEC7516}"/>
              </a:ext>
            </a:extLst>
          </p:cNvPr>
          <p:cNvSpPr txBox="1"/>
          <p:nvPr/>
        </p:nvSpPr>
        <p:spPr>
          <a:xfrm>
            <a:off x="10797968" y="5982836"/>
            <a:ext cx="139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arrPitcher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94949C0-0ABE-C94A-B606-FE39CB7F8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981" y="2086404"/>
            <a:ext cx="2120900" cy="33528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9794B90-AF5D-2445-A49A-8DE4917DD15C}"/>
              </a:ext>
            </a:extLst>
          </p:cNvPr>
          <p:cNvSpPr/>
          <p:nvPr/>
        </p:nvSpPr>
        <p:spPr>
          <a:xfrm>
            <a:off x="2942981" y="2937188"/>
            <a:ext cx="2120900" cy="250015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BAEE32-5B33-DE43-A257-9DEAC9FE8BAB}"/>
              </a:ext>
            </a:extLst>
          </p:cNvPr>
          <p:cNvSpPr/>
          <p:nvPr/>
        </p:nvSpPr>
        <p:spPr>
          <a:xfrm>
            <a:off x="7761165" y="952500"/>
            <a:ext cx="3036802" cy="74734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17A6C5-D17A-9246-A9D1-4C5105D0EF2D}"/>
              </a:ext>
            </a:extLst>
          </p:cNvPr>
          <p:cNvSpPr/>
          <p:nvPr/>
        </p:nvSpPr>
        <p:spPr>
          <a:xfrm>
            <a:off x="7761165" y="1712730"/>
            <a:ext cx="3036802" cy="372647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7F01D2-1EB5-4B40-8768-5046D4D2E6BB}"/>
              </a:ext>
            </a:extLst>
          </p:cNvPr>
          <p:cNvSpPr/>
          <p:nvPr/>
        </p:nvSpPr>
        <p:spPr>
          <a:xfrm>
            <a:off x="7761165" y="5437340"/>
            <a:ext cx="3036802" cy="136790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141239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정보 종합</a:t>
            </a:r>
            <a:endParaRPr lang="en-US" altLang="ko-KR" dirty="0"/>
          </a:p>
          <a:p>
            <a:pPr lvl="1"/>
            <a:r>
              <a:rPr lang="ko-KR" altLang="en-US" dirty="0"/>
              <a:t> 게임센터 </a:t>
            </a:r>
            <a:r>
              <a:rPr lang="en-US" altLang="ko-KR" dirty="0"/>
              <a:t>&gt; </a:t>
            </a:r>
            <a:r>
              <a:rPr lang="en-US" altLang="ko-KR" dirty="0" err="1"/>
              <a:t>Reivew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 err="1"/>
              <a:t>BoxScore</a:t>
            </a:r>
            <a:r>
              <a:rPr lang="en-US" altLang="ko-KR" dirty="0"/>
              <a:t> &gt; </a:t>
            </a:r>
            <a:r>
              <a:rPr lang="en-US" altLang="ko-KR" dirty="0" err="1"/>
              <a:t>arrHitter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042C5C-91B7-0A4A-A67F-63B178CC4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41" b="73577"/>
          <a:stretch/>
        </p:blipFill>
        <p:spPr>
          <a:xfrm>
            <a:off x="538654" y="2353842"/>
            <a:ext cx="4711700" cy="6489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4CDEF5D-ACFA-3642-BF2F-A99096DF7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963" y="2188456"/>
            <a:ext cx="5754383" cy="416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5692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정보 종합</a:t>
            </a:r>
            <a:endParaRPr lang="en-US" altLang="ko-KR" dirty="0"/>
          </a:p>
          <a:p>
            <a:pPr lvl="1"/>
            <a:r>
              <a:rPr lang="ko-KR" altLang="en-US" dirty="0"/>
              <a:t> 게임센터 </a:t>
            </a:r>
            <a:r>
              <a:rPr lang="en-US" altLang="ko-KR" dirty="0"/>
              <a:t>&gt; </a:t>
            </a:r>
            <a:r>
              <a:rPr lang="en-US" altLang="ko-KR" dirty="0" err="1"/>
              <a:t>Reivew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 err="1"/>
              <a:t>BoxScore</a:t>
            </a:r>
            <a:r>
              <a:rPr lang="en-US" altLang="ko-KR" dirty="0"/>
              <a:t> &gt; </a:t>
            </a:r>
            <a:r>
              <a:rPr lang="en-US" altLang="ko-KR" dirty="0" err="1"/>
              <a:t>arrPitcher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96ED89-C828-EF45-88A5-04F3B899FE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41" b="73577"/>
          <a:stretch/>
        </p:blipFill>
        <p:spPr>
          <a:xfrm>
            <a:off x="538654" y="2353842"/>
            <a:ext cx="4711700" cy="6489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B8DFF4D-C57C-7441-9FE8-A65EEE634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3429000"/>
            <a:ext cx="109728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8875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정보 종합</a:t>
            </a:r>
            <a:endParaRPr lang="en-US" altLang="ko-KR" dirty="0"/>
          </a:p>
          <a:p>
            <a:pPr lvl="1"/>
            <a:r>
              <a:rPr lang="ko-KR" altLang="en-US" dirty="0"/>
              <a:t> 관리 방법</a:t>
            </a:r>
            <a:endParaRPr lang="en-US" altLang="ko-KR" dirty="0"/>
          </a:p>
          <a:p>
            <a:pPr lvl="2"/>
            <a:r>
              <a:rPr lang="ko-KR" altLang="en-US" dirty="0"/>
              <a:t> </a:t>
            </a:r>
            <a:r>
              <a:rPr lang="en-US" altLang="ko-KR" dirty="0"/>
              <a:t>As-Is</a:t>
            </a:r>
            <a:r>
              <a:rPr lang="ko-KR" altLang="en-US" dirty="0"/>
              <a:t> </a:t>
            </a:r>
            <a:r>
              <a:rPr lang="en-US" altLang="ko-KR" dirty="0"/>
              <a:t>: CSV (plain text)</a:t>
            </a:r>
          </a:p>
          <a:p>
            <a:pPr lvl="3"/>
            <a:r>
              <a:rPr lang="ko-KR" altLang="en-US" dirty="0"/>
              <a:t>문제점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type </a:t>
            </a:r>
            <a:r>
              <a:rPr lang="ko-KR" altLang="en-US" dirty="0"/>
              <a:t>관리</a:t>
            </a:r>
            <a:endParaRPr lang="en-US" altLang="ko-KR" dirty="0"/>
          </a:p>
          <a:p>
            <a:pPr lvl="4"/>
            <a:r>
              <a:rPr lang="ko-KR" altLang="en-US" dirty="0"/>
              <a:t> </a:t>
            </a:r>
            <a:r>
              <a:rPr lang="en-US" altLang="ko-KR" dirty="0"/>
              <a:t>CSV</a:t>
            </a:r>
            <a:r>
              <a:rPr lang="ko-KR" altLang="en-US" dirty="0"/>
              <a:t> </a:t>
            </a:r>
            <a:r>
              <a:rPr lang="en-US" altLang="ko-KR" dirty="0"/>
              <a:t>read &gt;</a:t>
            </a:r>
            <a:r>
              <a:rPr lang="ko-KR" altLang="en-US" dirty="0"/>
              <a:t> </a:t>
            </a:r>
            <a:r>
              <a:rPr lang="en-US" altLang="ko-KR" dirty="0"/>
              <a:t>object type</a:t>
            </a:r>
            <a:r>
              <a:rPr lang="ko-KR" altLang="en-US" dirty="0" err="1"/>
              <a:t>으로</a:t>
            </a:r>
            <a:r>
              <a:rPr lang="ko-KR" altLang="en-US" dirty="0"/>
              <a:t> 통일됨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수동으로 지정하여야 함</a:t>
            </a:r>
            <a:br>
              <a:rPr lang="en-US" altLang="ko-KR" dirty="0">
                <a:solidFill>
                  <a:srgbClr val="FF0000"/>
                </a:solidFill>
              </a:rPr>
            </a:b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ko-KR" altLang="en-US" dirty="0"/>
              <a:t> </a:t>
            </a:r>
            <a:r>
              <a:rPr lang="en-US" altLang="ko-KR" dirty="0"/>
              <a:t>To-Be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DataBase</a:t>
            </a:r>
            <a:endParaRPr lang="en-US" altLang="ko-KR" dirty="0"/>
          </a:p>
          <a:p>
            <a:pPr lvl="3"/>
            <a:r>
              <a:rPr lang="en-US" altLang="ko-KR" dirty="0"/>
              <a:t>Table </a:t>
            </a:r>
            <a:r>
              <a:rPr lang="ko-KR" altLang="en-US" dirty="0"/>
              <a:t>생성 시에만 </a:t>
            </a:r>
            <a:r>
              <a:rPr lang="en-US" altLang="ko-KR" dirty="0"/>
              <a:t>type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설정하면</a:t>
            </a:r>
            <a:br>
              <a:rPr lang="en-US" altLang="ko-KR" dirty="0"/>
            </a:br>
            <a:r>
              <a:rPr lang="ko-KR" altLang="en-US" dirty="0"/>
              <a:t>향후 </a:t>
            </a:r>
            <a:r>
              <a:rPr lang="en-US" altLang="ko-KR" dirty="0"/>
              <a:t>pandas</a:t>
            </a:r>
            <a:r>
              <a:rPr lang="ko-KR" altLang="en-US" dirty="0"/>
              <a:t>에서</a:t>
            </a:r>
            <a:r>
              <a:rPr lang="en-US" altLang="ko-KR" dirty="0"/>
              <a:t> read </a:t>
            </a:r>
            <a:r>
              <a:rPr lang="ko-KR" altLang="en-US" dirty="0"/>
              <a:t>시 </a:t>
            </a:r>
            <a:r>
              <a:rPr lang="en-US" altLang="ko-KR" dirty="0"/>
              <a:t>type</a:t>
            </a:r>
            <a:r>
              <a:rPr lang="ko-KR" altLang="en-US" dirty="0"/>
              <a:t>이 유지된 상태로 </a:t>
            </a:r>
            <a:r>
              <a:rPr lang="en-US" altLang="ko-KR" dirty="0" err="1"/>
              <a:t>dataframe</a:t>
            </a:r>
            <a:r>
              <a:rPr lang="en-US" altLang="ko-KR" dirty="0"/>
              <a:t> load</a:t>
            </a:r>
            <a:r>
              <a:rPr lang="ko-KR" altLang="en-US" dirty="0"/>
              <a:t> 가능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06507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정보 분석</a:t>
            </a:r>
            <a:endParaRPr lang="en-US" altLang="ko-KR" dirty="0"/>
          </a:p>
          <a:p>
            <a:pPr lvl="1"/>
            <a:r>
              <a:rPr lang="ko-KR" altLang="en-US" dirty="0"/>
              <a:t> 게임센터</a:t>
            </a:r>
            <a:r>
              <a:rPr lang="en-US" altLang="ko-KR" dirty="0"/>
              <a:t>&gt;</a:t>
            </a:r>
            <a:r>
              <a:rPr lang="en-US" altLang="ko-KR" dirty="0" err="1"/>
              <a:t>Reivew</a:t>
            </a:r>
            <a:endParaRPr lang="en-US" altLang="ko-KR" dirty="0"/>
          </a:p>
          <a:p>
            <a:pPr lvl="2"/>
            <a:r>
              <a:rPr lang="en-US" altLang="ko-KR" dirty="0"/>
              <a:t> Get Score Board Scroll</a:t>
            </a:r>
          </a:p>
          <a:p>
            <a:pPr lvl="3"/>
            <a:r>
              <a:rPr lang="en-US" altLang="ko-KR" dirty="0"/>
              <a:t>table1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101BCC-65D8-4947-8F46-04160AED1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295" y="0"/>
            <a:ext cx="5046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3877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정보 분석</a:t>
            </a:r>
            <a:endParaRPr lang="en-US" altLang="ko-KR" dirty="0"/>
          </a:p>
          <a:p>
            <a:pPr lvl="1"/>
            <a:r>
              <a:rPr lang="ko-KR" altLang="en-US" dirty="0"/>
              <a:t> 게임센터 </a:t>
            </a:r>
            <a:r>
              <a:rPr lang="en-US" altLang="ko-KR" dirty="0"/>
              <a:t>&gt; </a:t>
            </a:r>
            <a:r>
              <a:rPr lang="en-US" altLang="ko-KR" dirty="0" err="1"/>
              <a:t>Reivew</a:t>
            </a:r>
            <a:endParaRPr lang="en-US" altLang="ko-KR" dirty="0"/>
          </a:p>
          <a:p>
            <a:pPr lvl="2"/>
            <a:r>
              <a:rPr lang="en-US" altLang="ko-KR" dirty="0"/>
              <a:t> Get Score Board Scroll</a:t>
            </a:r>
          </a:p>
          <a:p>
            <a:pPr lvl="3"/>
            <a:r>
              <a:rPr lang="en-US" altLang="ko-KR" dirty="0"/>
              <a:t>table1 &gt; rows &gt; row 2</a:t>
            </a:r>
            <a:r>
              <a:rPr lang="ko-KR" altLang="en-US" dirty="0"/>
              <a:t>개</a:t>
            </a:r>
            <a:endParaRPr lang="en-US" altLang="ko-KR" dirty="0"/>
          </a:p>
          <a:p>
            <a:pPr lvl="4"/>
            <a:r>
              <a:rPr lang="en-US" altLang="ko-KR" dirty="0"/>
              <a:t> "Text": "&lt;span class='logo’&gt;&lt;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='//lgcxydabfbch3774324.cdn.ntruss.com/KBO_IMAGE/emblem/regular/2021/initial_WO.png' alt=‘’&gt;&lt;/span&gt;5</a:t>
            </a:r>
            <a:r>
              <a:rPr lang="ko-KR" altLang="en-US" dirty="0"/>
              <a:t>승 </a:t>
            </a:r>
            <a:r>
              <a:rPr lang="en-US" altLang="ko-KR" dirty="0"/>
              <a:t>8</a:t>
            </a:r>
            <a:r>
              <a:rPr lang="ko-KR" altLang="en-US" dirty="0"/>
              <a:t>패 </a:t>
            </a:r>
            <a:r>
              <a:rPr lang="en-US" altLang="ko-KR" dirty="0"/>
              <a:t>0</a:t>
            </a:r>
            <a:r>
              <a:rPr lang="ko-KR" altLang="en-US" dirty="0"/>
              <a:t>무</a:t>
            </a:r>
            <a:r>
              <a:rPr lang="en-US" altLang="ko-KR" dirty="0"/>
              <a:t>",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101BCC-65D8-4947-8F46-04160AED1D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07" b="74625"/>
          <a:stretch/>
        </p:blipFill>
        <p:spPr>
          <a:xfrm>
            <a:off x="8158636" y="600076"/>
            <a:ext cx="9033267" cy="2266949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7C2ECE4C-2AFE-4984-AFEA-EA8464E6A3F4}"/>
              </a:ext>
            </a:extLst>
          </p:cNvPr>
          <p:cNvGrpSpPr/>
          <p:nvPr/>
        </p:nvGrpSpPr>
        <p:grpSpPr>
          <a:xfrm>
            <a:off x="5417515" y="852973"/>
            <a:ext cx="2657899" cy="1973760"/>
            <a:chOff x="5417515" y="852973"/>
            <a:chExt cx="2657899" cy="197376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C5406D-18DD-425B-AB0F-5410D68CC63D}"/>
                </a:ext>
              </a:extLst>
            </p:cNvPr>
            <p:cNvSpPr txBox="1"/>
            <p:nvPr/>
          </p:nvSpPr>
          <p:spPr>
            <a:xfrm>
              <a:off x="6308443" y="2457401"/>
              <a:ext cx="94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table1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F0F1FE0-B0C7-41E0-A17A-AB240D94A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7515" y="936532"/>
              <a:ext cx="2657899" cy="143117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673AF9A-8464-4014-9776-A6F9984B097B}"/>
                </a:ext>
              </a:extLst>
            </p:cNvPr>
            <p:cNvSpPr/>
            <p:nvPr/>
          </p:nvSpPr>
          <p:spPr>
            <a:xfrm>
              <a:off x="5582758" y="852973"/>
              <a:ext cx="2426699" cy="143117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2876791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정보 분석</a:t>
            </a:r>
            <a:endParaRPr lang="en-US" altLang="ko-KR" dirty="0"/>
          </a:p>
          <a:p>
            <a:pPr lvl="1"/>
            <a:r>
              <a:rPr lang="ko-KR" altLang="en-US" dirty="0"/>
              <a:t> 게임센터 </a:t>
            </a:r>
            <a:r>
              <a:rPr lang="en-US" altLang="ko-KR" dirty="0"/>
              <a:t>&gt; </a:t>
            </a:r>
            <a:r>
              <a:rPr lang="en-US" altLang="ko-KR" dirty="0" err="1"/>
              <a:t>Reivew</a:t>
            </a:r>
            <a:endParaRPr lang="en-US" altLang="ko-KR" dirty="0"/>
          </a:p>
          <a:p>
            <a:pPr lvl="2"/>
            <a:r>
              <a:rPr lang="en-US" altLang="ko-KR" dirty="0"/>
              <a:t> Get Score Board Scroll</a:t>
            </a:r>
          </a:p>
          <a:p>
            <a:pPr lvl="3"/>
            <a:r>
              <a:rPr lang="en-US" altLang="ko-KR" dirty="0"/>
              <a:t>table1 &gt; rows &gt; row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101BCC-65D8-4947-8F46-04160AED1D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91" r="49867" b="56856"/>
          <a:stretch/>
        </p:blipFill>
        <p:spPr>
          <a:xfrm>
            <a:off x="1443935" y="1485107"/>
            <a:ext cx="4528664" cy="4781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5E33F6-FF30-4723-96E0-3290558804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49" t="42803" r="50216" b="18244"/>
          <a:stretch/>
        </p:blipFill>
        <p:spPr>
          <a:xfrm>
            <a:off x="6206625" y="1485106"/>
            <a:ext cx="4528664" cy="478155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7C2ECE4C-2AFE-4984-AFEA-EA8464E6A3F4}"/>
              </a:ext>
            </a:extLst>
          </p:cNvPr>
          <p:cNvGrpSpPr/>
          <p:nvPr/>
        </p:nvGrpSpPr>
        <p:grpSpPr>
          <a:xfrm>
            <a:off x="9497362" y="579489"/>
            <a:ext cx="2657899" cy="1973760"/>
            <a:chOff x="5417515" y="852973"/>
            <a:chExt cx="2657899" cy="197376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C5406D-18DD-425B-AB0F-5410D68CC63D}"/>
                </a:ext>
              </a:extLst>
            </p:cNvPr>
            <p:cNvSpPr txBox="1"/>
            <p:nvPr/>
          </p:nvSpPr>
          <p:spPr>
            <a:xfrm>
              <a:off x="6308443" y="2457401"/>
              <a:ext cx="94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table1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F0F1FE0-B0C7-41E0-A17A-AB240D94A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7515" y="936532"/>
              <a:ext cx="2657899" cy="143117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673AF9A-8464-4014-9776-A6F9984B097B}"/>
                </a:ext>
              </a:extLst>
            </p:cNvPr>
            <p:cNvSpPr/>
            <p:nvPr/>
          </p:nvSpPr>
          <p:spPr>
            <a:xfrm>
              <a:off x="5582758" y="852973"/>
              <a:ext cx="2426699" cy="143117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898170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정보 분석</a:t>
            </a:r>
            <a:endParaRPr lang="en-US" altLang="ko-KR" dirty="0"/>
          </a:p>
          <a:p>
            <a:pPr lvl="1"/>
            <a:r>
              <a:rPr lang="ko-KR" altLang="en-US" dirty="0"/>
              <a:t> 게임센터 </a:t>
            </a:r>
            <a:r>
              <a:rPr lang="en-US" altLang="ko-KR" dirty="0"/>
              <a:t>&gt; </a:t>
            </a:r>
            <a:r>
              <a:rPr lang="en-US" altLang="ko-KR" dirty="0" err="1"/>
              <a:t>Reivew</a:t>
            </a:r>
            <a:endParaRPr lang="en-US" altLang="ko-KR" dirty="0"/>
          </a:p>
          <a:p>
            <a:pPr lvl="2"/>
            <a:r>
              <a:rPr lang="en-US" altLang="ko-KR" dirty="0"/>
              <a:t> Get Score Board Scroll</a:t>
            </a:r>
          </a:p>
          <a:p>
            <a:pPr lvl="3"/>
            <a:r>
              <a:rPr lang="en-US" altLang="ko-KR" dirty="0"/>
              <a:t>table2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4457A7-CB31-4A53-AED8-7CDAFC4B0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770" y="2366431"/>
            <a:ext cx="2391109" cy="38105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DF89A60-02BF-4E0A-8E1E-5CDBAC41B2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58" r="19110"/>
          <a:stretch/>
        </p:blipFill>
        <p:spPr>
          <a:xfrm>
            <a:off x="1220478" y="2962275"/>
            <a:ext cx="4448174" cy="1533739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C0DC6E-44E4-481A-9127-E2013E8DA939}"/>
              </a:ext>
            </a:extLst>
          </p:cNvPr>
          <p:cNvSpPr/>
          <p:nvPr/>
        </p:nvSpPr>
        <p:spPr>
          <a:xfrm>
            <a:off x="1291406" y="3300520"/>
            <a:ext cx="4377245" cy="2904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A5FE5C-ACE9-4FFE-8ECC-A2462BD25899}"/>
              </a:ext>
            </a:extLst>
          </p:cNvPr>
          <p:cNvSpPr/>
          <p:nvPr/>
        </p:nvSpPr>
        <p:spPr>
          <a:xfrm>
            <a:off x="7739832" y="2700445"/>
            <a:ext cx="2386048" cy="6000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C97539-88CB-4B31-8732-54CFBF1556FF}"/>
              </a:ext>
            </a:extLst>
          </p:cNvPr>
          <p:cNvSpPr/>
          <p:nvPr/>
        </p:nvSpPr>
        <p:spPr>
          <a:xfrm>
            <a:off x="1291406" y="3638765"/>
            <a:ext cx="4377245" cy="2904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FB6481-7004-4F1C-AE8C-2A9BC5EEF5CB}"/>
              </a:ext>
            </a:extLst>
          </p:cNvPr>
          <p:cNvSpPr/>
          <p:nvPr/>
        </p:nvSpPr>
        <p:spPr>
          <a:xfrm>
            <a:off x="1291406" y="3972087"/>
            <a:ext cx="4377245" cy="2904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F2A1A3-1EAE-4ED8-A830-C272C98C4502}"/>
              </a:ext>
            </a:extLst>
          </p:cNvPr>
          <p:cNvSpPr/>
          <p:nvPr/>
        </p:nvSpPr>
        <p:spPr>
          <a:xfrm>
            <a:off x="7739832" y="3479907"/>
            <a:ext cx="2386048" cy="2824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81CE7A-B96D-443D-AC6A-B6ABCF4997AF}"/>
              </a:ext>
            </a:extLst>
          </p:cNvPr>
          <p:cNvSpPr txBox="1"/>
          <p:nvPr/>
        </p:nvSpPr>
        <p:spPr>
          <a:xfrm>
            <a:off x="5982469" y="2821096"/>
            <a:ext cx="117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headers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EB3D2C4-E02D-4D66-885E-96906D077049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5668651" y="3000483"/>
            <a:ext cx="2071181" cy="4452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04A74A7-7294-4FF6-9E5F-BD0E988D1741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 flipV="1">
            <a:off x="5668651" y="3621141"/>
            <a:ext cx="2071181" cy="1628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4BEED9-9F28-47FE-9DC9-FC04B483AB9E}"/>
              </a:ext>
            </a:extLst>
          </p:cNvPr>
          <p:cNvSpPr/>
          <p:nvPr/>
        </p:nvSpPr>
        <p:spPr>
          <a:xfrm>
            <a:off x="7739831" y="3793338"/>
            <a:ext cx="2386048" cy="2824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B735C4B-B84C-4E46-8E84-FD24BB20505F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5668651" y="3934572"/>
            <a:ext cx="2071180" cy="1827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5C63C3B-F5AA-4EE4-9C0B-A71176735462}"/>
              </a:ext>
            </a:extLst>
          </p:cNvPr>
          <p:cNvSpPr txBox="1"/>
          <p:nvPr/>
        </p:nvSpPr>
        <p:spPr>
          <a:xfrm>
            <a:off x="6115922" y="3331662"/>
            <a:ext cx="117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rows[0]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1391E4-CEA5-4713-820F-51C96D0297BC}"/>
              </a:ext>
            </a:extLst>
          </p:cNvPr>
          <p:cNvSpPr txBox="1"/>
          <p:nvPr/>
        </p:nvSpPr>
        <p:spPr>
          <a:xfrm>
            <a:off x="6095999" y="4032173"/>
            <a:ext cx="117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rows[1]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51228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정보 분석</a:t>
            </a:r>
            <a:endParaRPr lang="en-US" altLang="ko-KR" dirty="0"/>
          </a:p>
          <a:p>
            <a:pPr lvl="1"/>
            <a:r>
              <a:rPr lang="ko-KR" altLang="en-US" dirty="0"/>
              <a:t> 게임센터 </a:t>
            </a:r>
            <a:r>
              <a:rPr lang="en-US" altLang="ko-KR" dirty="0"/>
              <a:t>&gt; </a:t>
            </a:r>
            <a:r>
              <a:rPr lang="en-US" altLang="ko-KR" dirty="0" err="1"/>
              <a:t>Reivew</a:t>
            </a:r>
            <a:endParaRPr lang="en-US" altLang="ko-KR" dirty="0"/>
          </a:p>
          <a:p>
            <a:pPr lvl="2"/>
            <a:r>
              <a:rPr lang="en-US" altLang="ko-KR" dirty="0"/>
              <a:t> Get Score Board Scroll</a:t>
            </a:r>
          </a:p>
          <a:p>
            <a:pPr lvl="3"/>
            <a:r>
              <a:rPr lang="en-US" altLang="ko-KR" dirty="0"/>
              <a:t>table2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dirty="0"/>
              <a:t>ㄴ </a:t>
            </a:r>
            <a:r>
              <a:rPr lang="en-US" altLang="ko-KR" dirty="0"/>
              <a:t>headers &gt; row[12]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ㄴ </a:t>
            </a:r>
            <a:r>
              <a:rPr lang="en-US" altLang="ko-KR" dirty="0"/>
              <a:t>rows &gt; row[12]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4457A7-CB31-4A53-AED8-7CDAFC4B0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645" y="788459"/>
            <a:ext cx="3323755" cy="529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2403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정보 분석</a:t>
            </a:r>
            <a:endParaRPr lang="en-US" altLang="ko-KR" dirty="0"/>
          </a:p>
          <a:p>
            <a:pPr lvl="1"/>
            <a:r>
              <a:rPr lang="ko-KR" altLang="en-US" dirty="0"/>
              <a:t> 게임센터 </a:t>
            </a:r>
            <a:r>
              <a:rPr lang="en-US" altLang="ko-KR" dirty="0"/>
              <a:t>&gt; </a:t>
            </a:r>
            <a:r>
              <a:rPr lang="en-US" altLang="ko-KR" dirty="0" err="1"/>
              <a:t>Reivew</a:t>
            </a:r>
            <a:endParaRPr lang="en-US" altLang="ko-KR" dirty="0"/>
          </a:p>
          <a:p>
            <a:pPr lvl="2"/>
            <a:r>
              <a:rPr lang="en-US" altLang="ko-KR" dirty="0"/>
              <a:t> Get Score Board Scroll</a:t>
            </a:r>
          </a:p>
          <a:p>
            <a:pPr lvl="3"/>
            <a:r>
              <a:rPr lang="en-US" altLang="ko-KR" dirty="0"/>
              <a:t>table2 &gt; headers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7EA26F-1362-45FA-AC16-F4D79C37E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317" y="2247735"/>
            <a:ext cx="2791215" cy="23625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A681D7E-2821-4432-A6E6-5BC1B2FEA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480" y="2054808"/>
            <a:ext cx="2829320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0077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정보 분석</a:t>
            </a:r>
            <a:endParaRPr lang="en-US" altLang="ko-KR" dirty="0"/>
          </a:p>
          <a:p>
            <a:pPr lvl="1"/>
            <a:r>
              <a:rPr lang="ko-KR" altLang="en-US" dirty="0"/>
              <a:t> 게임센터 </a:t>
            </a:r>
            <a:r>
              <a:rPr lang="en-US" altLang="ko-KR" dirty="0"/>
              <a:t>&gt; </a:t>
            </a:r>
            <a:r>
              <a:rPr lang="en-US" altLang="ko-KR" dirty="0" err="1"/>
              <a:t>Reivew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 err="1"/>
              <a:t>BoxScore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171368-92EA-F247-99FF-9F3BB2704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540" y="0"/>
            <a:ext cx="3103429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43EED7A-386C-EB4E-9278-C88343740090}"/>
              </a:ext>
            </a:extLst>
          </p:cNvPr>
          <p:cNvSpPr/>
          <p:nvPr/>
        </p:nvSpPr>
        <p:spPr>
          <a:xfrm>
            <a:off x="7757652" y="952500"/>
            <a:ext cx="3040317" cy="5905500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2790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2173</TotalTime>
  <Words>506</Words>
  <Application>Microsoft Macintosh PowerPoint</Application>
  <PresentationFormat>와이드스크린</PresentationFormat>
  <Paragraphs>128</Paragraphs>
  <Slides>25</Slides>
  <Notes>0</Notes>
  <HiddenSlides>10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함초롬돋움</vt:lpstr>
      <vt:lpstr>HY헤드라인M</vt:lpstr>
      <vt:lpstr>맑은 고딕</vt:lpstr>
      <vt:lpstr>Arial</vt:lpstr>
      <vt:lpstr>Wingdings</vt:lpstr>
      <vt:lpstr>27_Office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강태훈</cp:lastModifiedBy>
  <cp:revision>348</cp:revision>
  <cp:lastPrinted>2021-12-29T19:59:40Z</cp:lastPrinted>
  <dcterms:created xsi:type="dcterms:W3CDTF">2021-03-09T02:23:08Z</dcterms:created>
  <dcterms:modified xsi:type="dcterms:W3CDTF">2022-02-03T03:30:52Z</dcterms:modified>
  <cp:version>0906.0100.01</cp:version>
</cp:coreProperties>
</file>