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8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64240-108B-4152-B034-29753818F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DE4028-36E8-4639-B4E8-40274351C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D5E0F-956D-4346-BCF9-A6E40170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00FD-472F-429F-9B13-069282060092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8CF41-AE56-4F22-8182-05E99957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7D741-FD70-46E8-877C-04B233F6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D1A7-3951-42FF-9A51-9AE89E36E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93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AC24E-081B-498F-8D2B-B8FD9D70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204727-2342-4222-946F-F23E41FB4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F7B67-3C40-4CEA-B3EE-052D7B37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00FD-472F-429F-9B13-069282060092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FB751-E03D-49A7-A98E-A2832446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BD000-D4F8-4CEB-A885-1ECB23C4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D1A7-3951-42FF-9A51-9AE89E36E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6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F46718-9E3B-4188-B1B2-377C50B4E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C19BAD-AE0A-4ED7-A20D-6BD7B3A05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4F210-1332-43A4-BC76-80CF539E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00FD-472F-429F-9B13-069282060092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D3668-8760-44AC-AC58-7371B299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B9B7B-5973-4072-93A7-134BA251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D1A7-3951-42FF-9A51-9AE89E36E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29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5DD3C-F006-49D2-99AA-9808FFF9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6FDC99-FE0A-4F4E-991F-1CDE635EE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0A144-A8B7-4812-903A-4DF15F87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00FD-472F-429F-9B13-069282060092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572B3-6470-4114-8EA6-8D590FA3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C840B-9C74-4679-ABD7-27222A00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D1A7-3951-42FF-9A51-9AE89E36E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94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D593D-23F6-4EB3-9DD6-F6ABDFA0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1D3CD1-AC95-4636-A111-A2EA0F1B9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73D2D-B506-4FB1-99A6-6A113F81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00FD-472F-429F-9B13-069282060092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01716-604E-4B81-9B7B-BBABD985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D31B4-8290-4F32-A8F3-0084DE04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D1A7-3951-42FF-9A51-9AE89E36E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7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0F9A8-96FE-480C-9941-F0D9BD66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9690E-F583-4993-8359-082E1C2A4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AFBDE1-729A-42B1-9F84-8FCCFEDEE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AF575-194D-4FFA-A042-45475E89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00FD-472F-429F-9B13-069282060092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4E7991-B2FF-406E-90ED-00AEA5A7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E5333-5F79-4D6A-9D43-EF69A3D5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D1A7-3951-42FF-9A51-9AE89E36E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73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BFAF0-026F-4D50-A10F-EE4894E3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D58A9E-0CD8-4BA8-894C-D350DA1E4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3D6C56-9C9C-4E3C-99F9-5243BAFD6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BECADD-D2DA-4310-BA8B-2E6D6E10D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1D3DC8-61BB-4D54-9621-8C0EFB09A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1C02A8-4E73-4723-88C1-23D90995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00FD-472F-429F-9B13-069282060092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26270A-6D66-49C4-A634-ED9A8F71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125513-3926-4510-A049-6A8497A8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D1A7-3951-42FF-9A51-9AE89E36E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4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606D6-DE20-4795-B7ED-06148F3B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70AE3D-57E8-403C-910C-2E3017A0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00FD-472F-429F-9B13-069282060092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164EA0-F7E0-4029-A7B8-5A173E9B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401C3B-E2AD-4980-A93B-9E26F522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D1A7-3951-42FF-9A51-9AE89E36E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88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6D6C33-59AA-46E0-9064-04BA49A3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00FD-472F-429F-9B13-069282060092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9DC237-E92B-49F4-A815-C53B4214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58956D-79B3-4DF8-B4A6-57311D03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D1A7-3951-42FF-9A51-9AE89E36E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0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7A306-91E2-43BE-ABD4-DFBFDEED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99DE4-B70E-41C6-A207-B7FA872A3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CCACE6-482C-4CDA-B04E-3EB9B2F67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EDD93E-9ACE-4FBC-B9CD-BC99CF46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00FD-472F-429F-9B13-069282060092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05E7B-4DED-453B-8C5C-51966679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35B92B-AEFC-4F32-A5D1-5D873405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D1A7-3951-42FF-9A51-9AE89E36E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0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5ED6E-98A5-4674-A2CE-4536DF7A7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D19589-A958-443A-855E-099356E89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F5462E-F47B-4245-B857-43FC521F5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1E382D-EB63-4046-8A5A-F7760981D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00FD-472F-429F-9B13-069282060092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35278A-D079-4345-8A7E-F9F3DCD9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F8413B-7656-4DC9-B59E-AB54621B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D1A7-3951-42FF-9A51-9AE89E36E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6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F033C-3D42-40E2-9C19-83DC4CDD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52FCC5-7A8E-4F87-863A-8AC59E0D6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18638B-6116-4218-B758-8CBA0AFFA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500FD-472F-429F-9B13-069282060092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7430A-725B-4FDD-9F4D-053CAA123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10395-010D-4018-BAD6-10C3C87F9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CD1A7-3951-42FF-9A51-9AE89E36E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47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30CB915-883C-46F1-9A40-D5B8AE432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38" y="409476"/>
            <a:ext cx="8391525" cy="19526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3551011-3AB0-42DE-8B7A-A8F9EA7F3F74}"/>
              </a:ext>
            </a:extLst>
          </p:cNvPr>
          <p:cNvSpPr/>
          <p:nvPr/>
        </p:nvSpPr>
        <p:spPr>
          <a:xfrm>
            <a:off x="1122505" y="1116199"/>
            <a:ext cx="2106273" cy="10152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F4449-0C7B-478C-8944-BEE04C48A6BE}"/>
              </a:ext>
            </a:extLst>
          </p:cNvPr>
          <p:cNvSpPr txBox="1"/>
          <p:nvPr/>
        </p:nvSpPr>
        <p:spPr>
          <a:xfrm>
            <a:off x="1808057" y="2131498"/>
            <a:ext cx="113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E0F80D-DA52-4637-9B82-BF027318E342}"/>
              </a:ext>
            </a:extLst>
          </p:cNvPr>
          <p:cNvSpPr/>
          <p:nvPr/>
        </p:nvSpPr>
        <p:spPr>
          <a:xfrm>
            <a:off x="3382196" y="1116199"/>
            <a:ext cx="4195828" cy="10152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EB4F7-C0E0-406E-8267-941D8D987283}"/>
              </a:ext>
            </a:extLst>
          </p:cNvPr>
          <p:cNvSpPr txBox="1"/>
          <p:nvPr/>
        </p:nvSpPr>
        <p:spPr>
          <a:xfrm>
            <a:off x="5005551" y="2131498"/>
            <a:ext cx="113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586018-BB98-4FEF-B5E0-99C5557EB731}"/>
              </a:ext>
            </a:extLst>
          </p:cNvPr>
          <p:cNvSpPr/>
          <p:nvPr/>
        </p:nvSpPr>
        <p:spPr>
          <a:xfrm>
            <a:off x="7674653" y="1116199"/>
            <a:ext cx="2106273" cy="10152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A32E1-2C47-4A58-AA6C-B70579B44CA5}"/>
              </a:ext>
            </a:extLst>
          </p:cNvPr>
          <p:cNvSpPr txBox="1"/>
          <p:nvPr/>
        </p:nvSpPr>
        <p:spPr>
          <a:xfrm>
            <a:off x="8281198" y="2131498"/>
            <a:ext cx="113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51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태훈</dc:creator>
  <cp:lastModifiedBy>강 태훈</cp:lastModifiedBy>
  <cp:revision>1</cp:revision>
  <dcterms:created xsi:type="dcterms:W3CDTF">2022-01-02T12:56:06Z</dcterms:created>
  <dcterms:modified xsi:type="dcterms:W3CDTF">2022-01-02T12:56:42Z</dcterms:modified>
</cp:coreProperties>
</file>