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1"/>
  </p:notesMasterIdLst>
  <p:handoutMasterIdLst>
    <p:handoutMasterId r:id="rId22"/>
  </p:handoutMasterIdLst>
  <p:sldIdLst>
    <p:sldId id="276" r:id="rId2"/>
    <p:sldId id="28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태훈" initials="강태" lastIdx="2" clrIdx="0">
    <p:extLst>
      <p:ext uri="{19B8F6BF-5375-455C-9EA6-DF929625EA0E}">
        <p15:presenceInfo xmlns:p15="http://schemas.microsoft.com/office/powerpoint/2012/main" userId="f19bbcc1d455a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DCE5"/>
    <a:srgbClr val="2C3A54"/>
    <a:srgbClr val="506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8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650" y="90"/>
      </p:cViewPr>
      <p:guideLst>
        <p:guide orient="horz" pos="2876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2021. 12. 31.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2021. 12. 31.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0" y="8685214"/>
            <a:ext cx="6856413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ct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C54A6-B455-4213-BFE0-93BB0BAB496B}"/>
              </a:ext>
            </a:extLst>
          </p:cNvPr>
          <p:cNvSpPr/>
          <p:nvPr userDrawn="1"/>
        </p:nvSpPr>
        <p:spPr>
          <a:xfrm>
            <a:off x="0" y="3392487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800" b="1" dirty="0">
                <a:solidFill>
                  <a:schemeClr val="tx1"/>
                </a:solidFill>
              </a:rPr>
              <a:t>자료수집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ko-KR" altLang="en-US" sz="2800" b="1" dirty="0">
                <a:solidFill>
                  <a:schemeClr val="tx1"/>
                </a:solidFill>
              </a:rPr>
              <a:t> 분석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1900" dirty="0">
                <a:solidFill>
                  <a:schemeClr val="tx1"/>
                </a:solidFill>
              </a:rPr>
              <a:t>2021. 12. 00.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4BE0FB-6BF5-4D48-8230-083753974741}"/>
              </a:ext>
            </a:extLst>
          </p:cNvPr>
          <p:cNvGrpSpPr/>
          <p:nvPr userDrawn="1"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C303B8A-FB1B-48C2-9103-AA14588B5F92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DA1C0688-9DE6-4DCC-B123-0C55EC4F60FE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8BC760CA-9CDD-4F15-8400-616498A27E47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28E358-EBDF-48C2-9F75-096628B941F8}"/>
              </a:ext>
            </a:extLst>
          </p:cNvPr>
          <p:cNvSpPr/>
          <p:nvPr userDrawn="1"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DECB9-DFBC-4B9E-9FCF-ED7A3CE601A8}"/>
              </a:ext>
            </a:extLst>
          </p:cNvPr>
          <p:cNvSpPr txBox="1"/>
          <p:nvPr userDrawn="1"/>
        </p:nvSpPr>
        <p:spPr>
          <a:xfrm>
            <a:off x="0" y="1816578"/>
            <a:ext cx="12192000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야구</a:t>
            </a:r>
            <a:endParaRPr lang="en-US" altLang="ko-KR" sz="60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5AD90-616F-4F67-8790-139371138851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2021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A96B2-5860-4415-AA7B-B1DE3DC4079B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12-5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0A89ED5-7D66-4A57-979C-D1D272E9B923}"/>
              </a:ext>
            </a:extLst>
          </p:cNvPr>
          <p:cNvSpPr/>
          <p:nvPr userDrawn="1"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>
                <a:solidFill>
                  <a:srgbClr val="D6DCE5"/>
                </a:solidFill>
              </a:rPr>
              <a:t>(</a:t>
            </a:r>
            <a:r>
              <a:rPr lang="ko-KR" altLang="en-US" sz="2000" b="1" kern="0" dirty="0">
                <a:solidFill>
                  <a:srgbClr val="D6DCE5"/>
                </a:solidFill>
              </a:rPr>
              <a:t>무제</a:t>
            </a:r>
            <a:r>
              <a:rPr lang="en-US" altLang="ko-KR" sz="2000" b="1" kern="0" dirty="0">
                <a:solidFill>
                  <a:srgbClr val="D6DCE5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E143C-4A78-478F-A7C7-785BB23EFA01}"/>
              </a:ext>
            </a:extLst>
          </p:cNvPr>
          <p:cNvSpPr/>
          <p:nvPr userDrawn="1"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7E6C71C-60DA-4CE2-B3E4-1ED9F37F8220}"/>
              </a:ext>
            </a:extLst>
          </p:cNvPr>
          <p:cNvSpPr/>
          <p:nvPr userDrawn="1"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9BB57AA6-7058-4497-9E16-607D29A8505D}"/>
              </a:ext>
            </a:extLst>
          </p:cNvPr>
          <p:cNvSpPr/>
          <p:nvPr userDrawn="1"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B01E26-81FE-41DE-A118-4C17862D6A1B}"/>
              </a:ext>
            </a:extLst>
          </p:cNvPr>
          <p:cNvSpPr/>
          <p:nvPr userDrawn="1"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52500"/>
            <a:ext cx="12191998" cy="5224463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3200" b="1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○"/>
              <a:defRPr sz="3200" b="1"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▶"/>
              <a:defRPr sz="2800" b="0"/>
            </a:lvl3pPr>
            <a:lvl4pPr marL="16002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400" b="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2400" b="0"/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lang="ko-KR" altLang="en-US" dirty="0"/>
              <a:t> 두 번째 수준</a:t>
            </a:r>
          </a:p>
          <a:p>
            <a:pPr lvl="2">
              <a:defRPr/>
            </a:pPr>
            <a:r>
              <a:rPr lang="ko-KR" altLang="en-US" dirty="0"/>
              <a:t> 세 번째 수준</a:t>
            </a:r>
          </a:p>
          <a:p>
            <a:pPr lvl="3">
              <a:defRPr/>
            </a:pPr>
            <a:r>
              <a:rPr lang="ko-KR" altLang="en-US" dirty="0"/>
              <a:t> 네 번째 수준</a:t>
            </a:r>
          </a:p>
          <a:p>
            <a:pPr lvl="4">
              <a:defRPr/>
            </a:pPr>
            <a:r>
              <a:rPr lang="ko-KR" altLang="en-US" dirty="0"/>
              <a:t> 다섯 번째 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27908-96BB-4B91-90B7-0DF0FAE1E1A9}"/>
              </a:ext>
            </a:extLst>
          </p:cNvPr>
          <p:cNvSpPr txBox="1"/>
          <p:nvPr userDrawn="1"/>
        </p:nvSpPr>
        <p:spPr>
          <a:xfrm>
            <a:off x="0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2021 Data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Science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 </a:t>
            </a: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C789-72C9-4D61-B505-F2A3CA5A9D48}"/>
              </a:ext>
            </a:extLst>
          </p:cNvPr>
          <p:cNvSpPr txBox="1"/>
          <p:nvPr userDrawn="1"/>
        </p:nvSpPr>
        <p:spPr>
          <a:xfrm>
            <a:off x="7742306" y="-1"/>
            <a:ext cx="44496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12-5</a:t>
            </a:r>
            <a:r>
              <a:rPr lang="ko-KR" altLang="en-US" sz="1400" b="1" kern="0" dirty="0">
                <a:solidFill>
                  <a:srgbClr val="44546A">
                    <a:lumMod val="20000"/>
                    <a:lumOff val="80000"/>
                  </a:srgbClr>
                </a:solidFill>
              </a:rPr>
              <a:t>주차</a:t>
            </a:r>
            <a:endParaRPr lang="en-US" altLang="ko-KR" sz="1400" b="1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C42591B-5195-443C-BF4A-F6303E3F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EEF0ABC-C86B-456B-83B3-B369AA1F5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266" y="6356350"/>
            <a:ext cx="1053253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경기 정보</a:t>
            </a:r>
            <a:endParaRPr lang="en-US" altLang="ko-KR" dirty="0"/>
          </a:p>
          <a:p>
            <a:pPr lvl="2"/>
            <a:r>
              <a:rPr lang="ko-KR" altLang="en-US" dirty="0"/>
              <a:t> 경기 종류</a:t>
            </a:r>
            <a:r>
              <a:rPr lang="en-US" altLang="ko-KR" dirty="0"/>
              <a:t>(</a:t>
            </a:r>
            <a:r>
              <a:rPr lang="ko-KR" altLang="en-US" dirty="0"/>
              <a:t>정규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 날짜</a:t>
            </a:r>
            <a:r>
              <a:rPr lang="en-US" altLang="ko-KR" dirty="0"/>
              <a:t>(</a:t>
            </a:r>
            <a:r>
              <a:rPr lang="ko-KR" altLang="en-US" dirty="0"/>
              <a:t>연</a:t>
            </a:r>
            <a:r>
              <a:rPr lang="en-US" altLang="ko-KR" dirty="0"/>
              <a:t>,</a:t>
            </a:r>
            <a:r>
              <a:rPr lang="ko-KR" altLang="en-US" dirty="0"/>
              <a:t> 월</a:t>
            </a:r>
            <a:r>
              <a:rPr lang="en-US" altLang="ko-KR" dirty="0"/>
              <a:t>,</a:t>
            </a:r>
            <a:r>
              <a:rPr lang="ko-KR" altLang="en-US" dirty="0"/>
              <a:t> 일</a:t>
            </a:r>
            <a:r>
              <a:rPr lang="en-US" altLang="ko-KR" dirty="0"/>
              <a:t>,</a:t>
            </a:r>
            <a:r>
              <a:rPr lang="ko-KR" altLang="en-US" dirty="0"/>
              <a:t> 시</a:t>
            </a:r>
            <a:r>
              <a:rPr lang="en-US" altLang="ko-KR" dirty="0"/>
              <a:t>,</a:t>
            </a:r>
            <a:r>
              <a:rPr lang="ko-KR" altLang="en-US" dirty="0"/>
              <a:t> 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 플레이 팀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,</a:t>
            </a:r>
            <a:r>
              <a:rPr lang="ko-KR" altLang="en-US" dirty="0"/>
              <a:t> 원정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구장</a:t>
            </a:r>
            <a:endParaRPr lang="en-US" altLang="ko-KR" dirty="0"/>
          </a:p>
          <a:p>
            <a:pPr lvl="2"/>
            <a:r>
              <a:rPr lang="ko-KR" altLang="en-US" dirty="0"/>
              <a:t> 비고 </a:t>
            </a:r>
            <a:r>
              <a:rPr lang="en-US" altLang="ko-KR" dirty="0"/>
              <a:t>:</a:t>
            </a:r>
            <a:r>
              <a:rPr lang="ko-KR" altLang="en-US" dirty="0"/>
              <a:t> 취소 사유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5AC1A-6E29-AF41-9E7B-92D966932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"/>
          <a:stretch/>
        </p:blipFill>
        <p:spPr>
          <a:xfrm>
            <a:off x="707986" y="2131849"/>
            <a:ext cx="10776026" cy="345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17649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취소 사유</a:t>
            </a:r>
            <a:br>
              <a:rPr lang="en-US" altLang="ko-KR" dirty="0"/>
            </a:br>
            <a:r>
              <a:rPr lang="en-US" altLang="ko-KR" dirty="0"/>
              <a:t>'-', '</a:t>
            </a:r>
            <a:r>
              <a:rPr lang="ko-KR" altLang="en-US" dirty="0" err="1"/>
              <a:t>우천취소</a:t>
            </a:r>
            <a:r>
              <a:rPr lang="en-US" altLang="ko-KR" dirty="0"/>
              <a:t>', '</a:t>
            </a:r>
            <a:r>
              <a:rPr lang="ko-KR" altLang="en-US" dirty="0"/>
              <a:t>미세먼지취소</a:t>
            </a:r>
            <a:r>
              <a:rPr lang="en-US" altLang="ko-KR" dirty="0"/>
              <a:t>’, '</a:t>
            </a:r>
            <a:r>
              <a:rPr lang="ko-KR" altLang="en-US" dirty="0"/>
              <a:t>그라운드사정</a:t>
            </a:r>
            <a:r>
              <a:rPr lang="en-US" altLang="ko-KR" dirty="0"/>
              <a:t>', '</a:t>
            </a:r>
            <a:r>
              <a:rPr lang="ko-KR" altLang="en-US" dirty="0" err="1"/>
              <a:t>강풍취소</a:t>
            </a:r>
            <a:r>
              <a:rPr lang="en-US" altLang="ko-KR" dirty="0"/>
              <a:t>', '</a:t>
            </a:r>
            <a:r>
              <a:rPr lang="ko-KR" altLang="en-US" dirty="0"/>
              <a:t>기타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3089383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8213835" y="3089383"/>
            <a:ext cx="1087819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14" t="2683" r="9612" b="69537"/>
          <a:stretch/>
        </p:blipFill>
        <p:spPr>
          <a:xfrm>
            <a:off x="8274269" y="5440470"/>
            <a:ext cx="966950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08919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전체 </a:t>
            </a:r>
            <a:r>
              <a:rPr lang="ko-KR" altLang="en-US" dirty="0" err="1"/>
              <a:t>스케줄된</a:t>
            </a:r>
            <a:r>
              <a:rPr lang="ko-KR" altLang="en-US" dirty="0"/>
              <a:t> 경기 건수</a:t>
            </a:r>
            <a:endParaRPr lang="en-US" altLang="ko-KR" dirty="0"/>
          </a:p>
          <a:p>
            <a:pPr lvl="3"/>
            <a:r>
              <a:rPr lang="en-US" altLang="ko-KR" dirty="0"/>
              <a:t>3187</a:t>
            </a:r>
            <a:r>
              <a:rPr lang="ko-KR" altLang="en-US" dirty="0"/>
              <a:t> </a:t>
            </a:r>
            <a:r>
              <a:rPr lang="en-US" altLang="ko-KR" dirty="0"/>
              <a:t>rows</a:t>
            </a:r>
          </a:p>
          <a:p>
            <a:pPr lvl="4"/>
            <a:r>
              <a:rPr lang="ko-KR" altLang="en-US" dirty="0"/>
              <a:t> 취소 </a:t>
            </a:r>
            <a:r>
              <a:rPr lang="en-US" altLang="ko-KR" dirty="0"/>
              <a:t>304 rows</a:t>
            </a:r>
          </a:p>
          <a:p>
            <a:pPr lvl="4"/>
            <a:r>
              <a:rPr lang="en-US" altLang="ko-KR" dirty="0"/>
              <a:t> </a:t>
            </a:r>
            <a:r>
              <a:rPr lang="ko-KR" altLang="en-US" dirty="0"/>
              <a:t>취소 제외</a:t>
            </a:r>
            <a:r>
              <a:rPr lang="en-US" altLang="ko-KR" dirty="0"/>
              <a:t> 2883</a:t>
            </a:r>
          </a:p>
          <a:p>
            <a:pPr lvl="4"/>
            <a:r>
              <a:rPr lang="en-US" altLang="ko-KR" dirty="0"/>
              <a:t> 2018.</a:t>
            </a:r>
            <a:r>
              <a:rPr lang="ko-KR" altLang="en-US" dirty="0"/>
              <a:t> </a:t>
            </a:r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ko-KR" altLang="en-US" dirty="0" err="1"/>
              <a:t>올스타전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건 </a:t>
            </a:r>
            <a:r>
              <a:rPr lang="en-US" altLang="ko-KR" dirty="0"/>
              <a:t>=&gt;</a:t>
            </a:r>
            <a:r>
              <a:rPr lang="ko-KR" altLang="en-US" dirty="0"/>
              <a:t> 제외 필요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939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0F9C82-0448-DF45-9164-5A204F7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0"/>
            <a:ext cx="1042416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32172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0BD0A-7650-6D4B-9BEA-767644CC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2800"/>
            <a:ext cx="10934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06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46ED4-258E-B14C-AC1B-C4B005F9B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17550"/>
            <a:ext cx="10909300" cy="542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46064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96BFCD-4904-4C42-A359-1D5B919A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4" y="0"/>
            <a:ext cx="982827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99781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EEFEF-5E5B-B545-B314-0F631C9E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1550"/>
            <a:ext cx="10972800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9083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8827E-AA5F-A449-8033-5BE92982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742950"/>
            <a:ext cx="6273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6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8827E-AA5F-A449-8033-5BE92982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742950"/>
            <a:ext cx="6273800" cy="537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25FA3C-A377-DE43-BC60-3BCC5BF5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584200"/>
            <a:ext cx="9169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713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D3B00-6212-7043-8465-D3A0ABD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9448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3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경기 정보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날짜 </a:t>
            </a:r>
            <a:r>
              <a:rPr lang="en-US" altLang="ko-KR" dirty="0"/>
              <a:t>:</a:t>
            </a:r>
            <a:r>
              <a:rPr lang="ko-KR" altLang="en-US" dirty="0"/>
              <a:t> 월</a:t>
            </a:r>
            <a:r>
              <a:rPr lang="en-US" altLang="ko-KR" dirty="0"/>
              <a:t>,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</a:t>
            </a:r>
            <a:r>
              <a:rPr lang="ko-KR" altLang="en-US" dirty="0"/>
              <a:t> 시</a:t>
            </a:r>
            <a:r>
              <a:rPr lang="en-US" altLang="ko-KR" dirty="0"/>
              <a:t>,</a:t>
            </a:r>
            <a:r>
              <a:rPr lang="ko-KR" altLang="en-US" dirty="0"/>
              <a:t> 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 플레이 팀</a:t>
            </a:r>
            <a:endParaRPr lang="en-US" altLang="ko-KR" dirty="0"/>
          </a:p>
          <a:p>
            <a:pPr lvl="2"/>
            <a:r>
              <a:rPr lang="ko-KR" altLang="en-US" dirty="0"/>
              <a:t> 리뷰</a:t>
            </a:r>
            <a:r>
              <a:rPr lang="en-US" altLang="ko-KR" dirty="0"/>
              <a:t>/</a:t>
            </a:r>
            <a:r>
              <a:rPr lang="ko-KR" altLang="en-US" dirty="0"/>
              <a:t>하이라이트 링크</a:t>
            </a:r>
            <a:endParaRPr lang="en-US" altLang="ko-KR" dirty="0"/>
          </a:p>
          <a:p>
            <a:pPr lvl="2"/>
            <a:r>
              <a:rPr lang="ko-KR" altLang="en-US" dirty="0"/>
              <a:t> 방송국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TV, </a:t>
            </a:r>
            <a:r>
              <a:rPr lang="ko-KR" altLang="en-US" dirty="0"/>
              <a:t>라디오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구장</a:t>
            </a:r>
            <a:endParaRPr lang="en-US" altLang="ko-KR" dirty="0"/>
          </a:p>
          <a:p>
            <a:pPr lvl="2"/>
            <a:r>
              <a:rPr lang="ko-KR" altLang="en-US" dirty="0"/>
              <a:t> 비고 </a:t>
            </a:r>
            <a:r>
              <a:rPr lang="en-US" altLang="ko-KR" dirty="0"/>
              <a:t>:</a:t>
            </a:r>
            <a:r>
              <a:rPr lang="ko-KR" altLang="en-US" dirty="0"/>
              <a:t> 취소 사유</a:t>
            </a:r>
            <a:r>
              <a:rPr lang="en-US" altLang="ko-KR" dirty="0"/>
              <a:t>('-', '</a:t>
            </a:r>
            <a:r>
              <a:rPr lang="ko-KR" altLang="en-US" dirty="0" err="1"/>
              <a:t>우천취소</a:t>
            </a:r>
            <a:r>
              <a:rPr lang="en-US" altLang="ko-KR" dirty="0"/>
              <a:t>', '</a:t>
            </a:r>
            <a:r>
              <a:rPr lang="ko-KR" altLang="en-US" dirty="0"/>
              <a:t>미세먼지취소</a:t>
            </a:r>
            <a:r>
              <a:rPr lang="en-US" altLang="ko-KR" dirty="0"/>
              <a:t>’, </a:t>
            </a:r>
            <a:br>
              <a:rPr lang="en-US" altLang="ko-KR" dirty="0"/>
            </a:br>
            <a:r>
              <a:rPr lang="en-US" altLang="ko-KR" dirty="0"/>
              <a:t>			'</a:t>
            </a:r>
            <a:r>
              <a:rPr lang="ko-KR" altLang="en-US" dirty="0"/>
              <a:t>그라운드사정</a:t>
            </a:r>
            <a:r>
              <a:rPr lang="en-US" altLang="ko-KR" dirty="0"/>
              <a:t>', '</a:t>
            </a:r>
            <a:r>
              <a:rPr lang="ko-KR" altLang="en-US" dirty="0" err="1"/>
              <a:t>강풍취소</a:t>
            </a:r>
            <a:r>
              <a:rPr lang="en-US" altLang="ko-KR" dirty="0"/>
              <a:t>', '</a:t>
            </a:r>
            <a:r>
              <a:rPr lang="ko-KR" altLang="en-US" dirty="0"/>
              <a:t>기타</a:t>
            </a:r>
            <a:r>
              <a:rPr lang="en-US" altLang="ko-KR" dirty="0"/>
              <a:t>')</a:t>
            </a:r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A4BAD-EF24-364A-A2C4-0191914B5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"/>
          <a:stretch/>
        </p:blipFill>
        <p:spPr>
          <a:xfrm>
            <a:off x="707986" y="5621032"/>
            <a:ext cx="10776026" cy="345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D80FE3-61E7-1E4D-A044-DDB628CCDEED}"/>
              </a:ext>
            </a:extLst>
          </p:cNvPr>
          <p:cNvSpPr/>
          <p:nvPr/>
        </p:nvSpPr>
        <p:spPr>
          <a:xfrm>
            <a:off x="821266" y="5538320"/>
            <a:ext cx="10662746" cy="431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7175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날짜 필드 </a:t>
            </a:r>
            <a:r>
              <a:rPr lang="ko-KR" altLang="en-US" dirty="0" err="1"/>
              <a:t>결측값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이전 필드 값으로 채움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E0ECA-00E3-1E42-A06E-D884F97B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3"/>
          <a:stretch/>
        </p:blipFill>
        <p:spPr>
          <a:xfrm>
            <a:off x="1401233" y="2802539"/>
            <a:ext cx="9372600" cy="2614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1401234" y="2623151"/>
            <a:ext cx="1016146" cy="2915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65868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날짜 필드 </a:t>
            </a:r>
            <a:r>
              <a:rPr lang="ko-KR" altLang="en-US" dirty="0" err="1"/>
              <a:t>결측값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이전 </a:t>
            </a:r>
            <a:r>
              <a:rPr lang="ko-KR" altLang="en-US"/>
              <a:t>필드 값으로 채움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2805605"/>
            <a:ext cx="8686800" cy="2171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1566773" y="2805605"/>
            <a:ext cx="1016146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1124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경기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2805605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3499945" y="2805605"/>
            <a:ext cx="1051034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9" t="2683" r="57899" b="69537"/>
          <a:stretch/>
        </p:blipFill>
        <p:spPr>
          <a:xfrm>
            <a:off x="2801737" y="5084091"/>
            <a:ext cx="2447450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24922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홈 </a:t>
            </a:r>
            <a:r>
              <a:rPr lang="en-US" altLang="ko-KR" dirty="0"/>
              <a:t>&gt;</a:t>
            </a:r>
            <a:r>
              <a:rPr lang="ko-KR" altLang="en-US" dirty="0"/>
              <a:t> 게임센터 </a:t>
            </a:r>
            <a:r>
              <a:rPr lang="en-US" altLang="ko-KR" dirty="0"/>
              <a:t>&gt;</a:t>
            </a:r>
            <a:r>
              <a:rPr lang="ko-KR" altLang="en-US" dirty="0"/>
              <a:t> 경기 리뷰로 연결되는 링크 </a:t>
            </a:r>
            <a:r>
              <a:rPr lang="en-US" altLang="ko-KR" dirty="0"/>
              <a:t>URL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3089383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4424856" y="3089383"/>
            <a:ext cx="1051034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55" t="2683" r="47213" b="69537"/>
          <a:stretch/>
        </p:blipFill>
        <p:spPr>
          <a:xfrm>
            <a:off x="4330261" y="5440470"/>
            <a:ext cx="1145629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40672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 홈 </a:t>
            </a:r>
            <a:r>
              <a:rPr lang="en-US" altLang="ko-KR" dirty="0"/>
              <a:t>&gt;</a:t>
            </a:r>
            <a:r>
              <a:rPr lang="ko-KR" altLang="en-US" dirty="0"/>
              <a:t> 게임센터 </a:t>
            </a:r>
            <a:r>
              <a:rPr lang="en-US" altLang="ko-KR" dirty="0"/>
              <a:t>&gt;</a:t>
            </a:r>
            <a:r>
              <a:rPr lang="ko-KR" altLang="en-US" dirty="0"/>
              <a:t> 경기 리뷰로 연결되는 링크 </a:t>
            </a:r>
            <a:r>
              <a:rPr lang="en-US" altLang="ko-KR" dirty="0"/>
              <a:t>URL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3089383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4424856" y="3089383"/>
            <a:ext cx="1051034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55" t="2683" r="47213" b="69537"/>
          <a:stretch/>
        </p:blipFill>
        <p:spPr>
          <a:xfrm>
            <a:off x="4330261" y="5440470"/>
            <a:ext cx="1145629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E29EC3-2337-BC48-88F2-835EDFA4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6778"/>
            <a:ext cx="12192000" cy="6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89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중계한 방송국 정보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3089383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6295698" y="3089383"/>
            <a:ext cx="2028496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48" t="2683" r="18440" b="69537"/>
          <a:stretch/>
        </p:blipFill>
        <p:spPr>
          <a:xfrm>
            <a:off x="6479629" y="5440470"/>
            <a:ext cx="1660634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24653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56823C-0C04-4BF5-9466-39D80EC7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pPr lvl="1"/>
            <a:r>
              <a:rPr lang="ko-KR" altLang="en-US" dirty="0"/>
              <a:t> 수집 결과</a:t>
            </a:r>
            <a:endParaRPr lang="en-US" altLang="ko-KR" dirty="0"/>
          </a:p>
          <a:p>
            <a:pPr lvl="2"/>
            <a:r>
              <a:rPr lang="ko-KR" altLang="en-US" dirty="0"/>
              <a:t>플레이 경기 구장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F1B2F2-D20C-4E8B-BFB0-A8547BDE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04987C-29F7-432B-B883-ED8D01B4779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A35A8-A6FE-A149-937B-F516320B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4" y="3089383"/>
            <a:ext cx="8686800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5E621-BEBB-7B49-803E-CA43B7A00224}"/>
              </a:ext>
            </a:extLst>
          </p:cNvPr>
          <p:cNvSpPr/>
          <p:nvPr/>
        </p:nvSpPr>
        <p:spPr>
          <a:xfrm>
            <a:off x="8213835" y="3089383"/>
            <a:ext cx="1087819" cy="217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4295A0-6933-644A-A61C-F5F54DA5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14" t="2683" r="9612" b="69537"/>
          <a:stretch/>
        </p:blipFill>
        <p:spPr>
          <a:xfrm>
            <a:off x="8274269" y="5440470"/>
            <a:ext cx="966950" cy="986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1745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317</Words>
  <Application>Microsoft Macintosh PowerPoint</Application>
  <PresentationFormat>와이드스크린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함초롬돋움</vt:lpstr>
      <vt:lpstr>HY헤드라인M</vt:lpstr>
      <vt:lpstr>맑은 고딕</vt:lpstr>
      <vt:lpstr>Arial</vt:lpstr>
      <vt:lpstr>Wingdings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강태훈</cp:lastModifiedBy>
  <cp:revision>298</cp:revision>
  <cp:lastPrinted>2021-12-29T19:59:40Z</cp:lastPrinted>
  <dcterms:created xsi:type="dcterms:W3CDTF">2021-03-09T02:23:08Z</dcterms:created>
  <dcterms:modified xsi:type="dcterms:W3CDTF">2021-12-31T05:00:40Z</dcterms:modified>
  <cp:version>0906.0100.01</cp:version>
</cp:coreProperties>
</file>