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09"/>
            <a:ext cx="10515600" cy="1325563"/>
          </a:xfrm>
        </p:spPr>
        <p:txBody>
          <a:bodyPr/>
          <a:lstStyle/>
          <a:p>
            <a:r>
              <a:rPr lang="pt-BR" dirty="0"/>
              <a:t>Instalação: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38200" y="3417251"/>
            <a:ext cx="10515600" cy="153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Rstudio</a:t>
            </a:r>
            <a:r>
              <a:rPr lang="pt-BR" dirty="0"/>
              <a:t> :           </a:t>
            </a:r>
            <a:r>
              <a:rPr lang="pt-BR" dirty="0">
                <a:hlinkClick r:id="rId2"/>
              </a:rPr>
              <a:t>https://rstudio.com/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599617-7DB2-4CE0-92A6-637CEE1FAEC0}"/>
              </a:ext>
            </a:extLst>
          </p:cNvPr>
          <p:cNvSpPr txBox="1">
            <a:spLocks/>
          </p:cNvSpPr>
          <p:nvPr/>
        </p:nvSpPr>
        <p:spPr>
          <a:xfrm>
            <a:off x="838200" y="1731712"/>
            <a:ext cx="10515600" cy="94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R :                      </a:t>
            </a:r>
            <a:r>
              <a:rPr lang="pt-BR" dirty="0">
                <a:hlinkClick r:id="rId3"/>
              </a:rPr>
              <a:t>https://cran.r-project.org/</a:t>
            </a:r>
            <a:r>
              <a:rPr lang="pt-BR" dirty="0"/>
              <a:t> </a:t>
            </a: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65EFF70-48D9-41DE-8735-DF6CCEDD5FEC}"/>
              </a:ext>
            </a:extLst>
          </p:cNvPr>
          <p:cNvSpPr txBox="1">
            <a:spLocks/>
          </p:cNvSpPr>
          <p:nvPr/>
        </p:nvSpPr>
        <p:spPr>
          <a:xfrm>
            <a:off x="838200" y="5228161"/>
            <a:ext cx="10515600" cy="153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Rstudio</a:t>
            </a:r>
            <a:r>
              <a:rPr lang="pt-BR" dirty="0"/>
              <a:t> Cloud:            </a:t>
            </a:r>
            <a:r>
              <a:rPr lang="pt-BR" dirty="0">
                <a:hlinkClick r:id="rId4"/>
              </a:rPr>
              <a:t>https://rstudio.cloud/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Instalação: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353</cp:revision>
  <dcterms:created xsi:type="dcterms:W3CDTF">2020-11-26T18:44:25Z</dcterms:created>
  <dcterms:modified xsi:type="dcterms:W3CDTF">2021-03-12T19:48:04Z</dcterms:modified>
</cp:coreProperties>
</file>