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69" autoAdjust="0"/>
  </p:normalViewPr>
  <p:slideViewPr>
    <p:cSldViewPr snapToGrid="0" showGuides="1">
      <p:cViewPr>
        <p:scale>
          <a:sx n="100" d="100"/>
          <a:sy n="100" d="100"/>
        </p:scale>
        <p:origin x="72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EDFB98-C5C3-48D3-A91A-8F74E6A23F8C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E4455B-1239-48A1-9EDE-59A368A3B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858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4455B-1239-48A1-9EDE-59A368A3BC2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272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4455B-1239-48A1-9EDE-59A368A3BC2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042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12F69-5081-49DA-A1B9-8EE530405614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C5E4-2130-4C5E-8C75-2915F5D1FE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275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12F69-5081-49DA-A1B9-8EE530405614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C5E4-2130-4C5E-8C75-2915F5D1FE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624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12F69-5081-49DA-A1B9-8EE530405614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C5E4-2130-4C5E-8C75-2915F5D1FE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184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12F69-5081-49DA-A1B9-8EE530405614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C5E4-2130-4C5E-8C75-2915F5D1FE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918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12F69-5081-49DA-A1B9-8EE530405614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C5E4-2130-4C5E-8C75-2915F5D1FE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050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12F69-5081-49DA-A1B9-8EE530405614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C5E4-2130-4C5E-8C75-2915F5D1FE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572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12F69-5081-49DA-A1B9-8EE530405614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C5E4-2130-4C5E-8C75-2915F5D1FE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712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12F69-5081-49DA-A1B9-8EE530405614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C5E4-2130-4C5E-8C75-2915F5D1FE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87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12F69-5081-49DA-A1B9-8EE530405614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C5E4-2130-4C5E-8C75-2915F5D1FE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121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12F69-5081-49DA-A1B9-8EE530405614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C5E4-2130-4C5E-8C75-2915F5D1FE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882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12F69-5081-49DA-A1B9-8EE530405614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C5E4-2130-4C5E-8C75-2915F5D1FE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317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12F69-5081-49DA-A1B9-8EE530405614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EC5E4-2130-4C5E-8C75-2915F5D1FE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96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>
          <a:xfrm>
            <a:off x="74765" y="224297"/>
            <a:ext cx="4533295" cy="1599316"/>
            <a:chOff x="1783080" y="1152144"/>
            <a:chExt cx="6019979" cy="2123807"/>
          </a:xfrm>
        </p:grpSpPr>
        <p:sp>
          <p:nvSpPr>
            <p:cNvPr id="4" name="椭圆 3"/>
            <p:cNvSpPr/>
            <p:nvPr/>
          </p:nvSpPr>
          <p:spPr>
            <a:xfrm>
              <a:off x="1783080" y="1152144"/>
              <a:ext cx="347472" cy="3474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5" name="椭圆 4"/>
            <p:cNvSpPr/>
            <p:nvPr/>
          </p:nvSpPr>
          <p:spPr>
            <a:xfrm>
              <a:off x="1783080" y="2157984"/>
              <a:ext cx="347472" cy="3474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2898648" y="2157984"/>
              <a:ext cx="347472" cy="3474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2898648" y="1152144"/>
              <a:ext cx="347472" cy="3474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3813048" y="1655064"/>
              <a:ext cx="347472" cy="3474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cxnSp>
          <p:nvCxnSpPr>
            <p:cNvPr id="10" name="直接连接符 9"/>
            <p:cNvCxnSpPr>
              <a:stCxn id="4" idx="6"/>
              <a:endCxn id="7" idx="2"/>
            </p:cNvCxnSpPr>
            <p:nvPr/>
          </p:nvCxnSpPr>
          <p:spPr>
            <a:xfrm>
              <a:off x="2130552" y="1325880"/>
              <a:ext cx="76809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5" idx="0"/>
              <a:endCxn id="4" idx="4"/>
            </p:cNvCxnSpPr>
            <p:nvPr/>
          </p:nvCxnSpPr>
          <p:spPr>
            <a:xfrm flipV="1">
              <a:off x="1956816" y="1499616"/>
              <a:ext cx="0" cy="65836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6" idx="2"/>
              <a:endCxn id="5" idx="6"/>
            </p:cNvCxnSpPr>
            <p:nvPr/>
          </p:nvCxnSpPr>
          <p:spPr>
            <a:xfrm flipH="1">
              <a:off x="2130552" y="2331720"/>
              <a:ext cx="76809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8" idx="3"/>
              <a:endCxn id="6" idx="6"/>
            </p:cNvCxnSpPr>
            <p:nvPr/>
          </p:nvCxnSpPr>
          <p:spPr>
            <a:xfrm flipH="1">
              <a:off x="3246120" y="1951650"/>
              <a:ext cx="617814" cy="38007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8" idx="1"/>
              <a:endCxn id="7" idx="6"/>
            </p:cNvCxnSpPr>
            <p:nvPr/>
          </p:nvCxnSpPr>
          <p:spPr>
            <a:xfrm flipH="1" flipV="1">
              <a:off x="3246120" y="1325880"/>
              <a:ext cx="617814" cy="38007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4" idx="5"/>
              <a:endCxn id="6" idx="1"/>
            </p:cNvCxnSpPr>
            <p:nvPr/>
          </p:nvCxnSpPr>
          <p:spPr>
            <a:xfrm>
              <a:off x="2079666" y="1448730"/>
              <a:ext cx="869868" cy="76014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5" idx="7"/>
              <a:endCxn id="7" idx="3"/>
            </p:cNvCxnSpPr>
            <p:nvPr/>
          </p:nvCxnSpPr>
          <p:spPr>
            <a:xfrm flipV="1">
              <a:off x="2079666" y="1448730"/>
              <a:ext cx="869868" cy="76014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椭圆 30"/>
            <p:cNvSpPr/>
            <p:nvPr/>
          </p:nvSpPr>
          <p:spPr>
            <a:xfrm>
              <a:off x="5224451" y="1152144"/>
              <a:ext cx="347472" cy="3474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32" name="椭圆 31"/>
            <p:cNvSpPr/>
            <p:nvPr/>
          </p:nvSpPr>
          <p:spPr>
            <a:xfrm>
              <a:off x="5224451" y="2157984"/>
              <a:ext cx="347472" cy="3474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33" name="椭圆 32"/>
            <p:cNvSpPr/>
            <p:nvPr/>
          </p:nvSpPr>
          <p:spPr>
            <a:xfrm>
              <a:off x="6340019" y="2157984"/>
              <a:ext cx="347472" cy="3474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sp>
          <p:nvSpPr>
            <p:cNvPr id="34" name="椭圆 33"/>
            <p:cNvSpPr/>
            <p:nvPr/>
          </p:nvSpPr>
          <p:spPr>
            <a:xfrm>
              <a:off x="6340019" y="1152144"/>
              <a:ext cx="347472" cy="3474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cxnSp>
          <p:nvCxnSpPr>
            <p:cNvPr id="35" name="直接连接符 34"/>
            <p:cNvCxnSpPr>
              <a:stCxn id="31" idx="6"/>
              <a:endCxn id="34" idx="2"/>
            </p:cNvCxnSpPr>
            <p:nvPr/>
          </p:nvCxnSpPr>
          <p:spPr>
            <a:xfrm>
              <a:off x="5571923" y="1325880"/>
              <a:ext cx="768096" cy="0"/>
            </a:xfrm>
            <a:prstGeom prst="line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32" idx="0"/>
              <a:endCxn id="31" idx="4"/>
            </p:cNvCxnSpPr>
            <p:nvPr/>
          </p:nvCxnSpPr>
          <p:spPr>
            <a:xfrm flipV="1">
              <a:off x="5398187" y="1499616"/>
              <a:ext cx="0" cy="658368"/>
            </a:xfrm>
            <a:prstGeom prst="line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33" idx="2"/>
              <a:endCxn id="32" idx="6"/>
            </p:cNvCxnSpPr>
            <p:nvPr/>
          </p:nvCxnSpPr>
          <p:spPr>
            <a:xfrm flipH="1">
              <a:off x="5571923" y="2331720"/>
              <a:ext cx="768096" cy="0"/>
            </a:xfrm>
            <a:prstGeom prst="line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31" idx="5"/>
              <a:endCxn id="33" idx="1"/>
            </p:cNvCxnSpPr>
            <p:nvPr/>
          </p:nvCxnSpPr>
          <p:spPr>
            <a:xfrm>
              <a:off x="5521037" y="1448730"/>
              <a:ext cx="869868" cy="760140"/>
            </a:xfrm>
            <a:prstGeom prst="line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32" idx="7"/>
              <a:endCxn id="34" idx="3"/>
            </p:cNvCxnSpPr>
            <p:nvPr/>
          </p:nvCxnSpPr>
          <p:spPr>
            <a:xfrm flipV="1">
              <a:off x="5521037" y="1448730"/>
              <a:ext cx="869868" cy="760140"/>
            </a:xfrm>
            <a:prstGeom prst="line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椭圆 43"/>
            <p:cNvSpPr/>
            <p:nvPr/>
          </p:nvSpPr>
          <p:spPr>
            <a:xfrm>
              <a:off x="7455587" y="2157984"/>
              <a:ext cx="347472" cy="3474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sp>
          <p:nvSpPr>
            <p:cNvPr id="45" name="椭圆 44"/>
            <p:cNvSpPr/>
            <p:nvPr/>
          </p:nvSpPr>
          <p:spPr>
            <a:xfrm>
              <a:off x="7455587" y="1152144"/>
              <a:ext cx="347472" cy="3474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cxnSp>
          <p:nvCxnSpPr>
            <p:cNvPr id="49" name="直接连接符 48"/>
            <p:cNvCxnSpPr>
              <a:stCxn id="45" idx="3"/>
              <a:endCxn id="33" idx="7"/>
            </p:cNvCxnSpPr>
            <p:nvPr/>
          </p:nvCxnSpPr>
          <p:spPr>
            <a:xfrm flipH="1">
              <a:off x="6636605" y="1448730"/>
              <a:ext cx="869868" cy="760140"/>
            </a:xfrm>
            <a:prstGeom prst="line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45" idx="4"/>
              <a:endCxn id="44" idx="0"/>
            </p:cNvCxnSpPr>
            <p:nvPr/>
          </p:nvCxnSpPr>
          <p:spPr>
            <a:xfrm>
              <a:off x="7629323" y="1499616"/>
              <a:ext cx="0" cy="658368"/>
            </a:xfrm>
            <a:prstGeom prst="line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34" idx="5"/>
              <a:endCxn id="44" idx="1"/>
            </p:cNvCxnSpPr>
            <p:nvPr/>
          </p:nvCxnSpPr>
          <p:spPr>
            <a:xfrm>
              <a:off x="6636605" y="1448730"/>
              <a:ext cx="869868" cy="760140"/>
            </a:xfrm>
            <a:prstGeom prst="line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文本框 58"/>
            <p:cNvSpPr txBox="1"/>
            <p:nvPr/>
          </p:nvSpPr>
          <p:spPr>
            <a:xfrm>
              <a:off x="2339789" y="2867238"/>
              <a:ext cx="1473260" cy="408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/>
                <a:t>无向图例子</a:t>
              </a:r>
              <a:endParaRPr lang="zh-CN" altLang="en-US" sz="1400" dirty="0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5839575" y="2867239"/>
              <a:ext cx="1435283" cy="408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/>
                <a:t>有向图例子</a:t>
              </a:r>
              <a:endParaRPr lang="zh-CN" altLang="en-US" sz="1400" dirty="0"/>
            </a:p>
          </p:txBody>
        </p:sp>
      </p:grpSp>
      <p:grpSp>
        <p:nvGrpSpPr>
          <p:cNvPr id="256" name="组合 255"/>
          <p:cNvGrpSpPr/>
          <p:nvPr/>
        </p:nvGrpSpPr>
        <p:grpSpPr>
          <a:xfrm>
            <a:off x="119541" y="2226879"/>
            <a:ext cx="6019867" cy="4595309"/>
            <a:chOff x="694261" y="2487086"/>
            <a:chExt cx="6019867" cy="4595309"/>
          </a:xfrm>
        </p:grpSpPr>
        <p:grpSp>
          <p:nvGrpSpPr>
            <p:cNvPr id="92" name="组合 91"/>
            <p:cNvGrpSpPr/>
            <p:nvPr/>
          </p:nvGrpSpPr>
          <p:grpSpPr>
            <a:xfrm>
              <a:off x="711405" y="2750218"/>
              <a:ext cx="2377440" cy="1353312"/>
              <a:chOff x="1621715" y="3922238"/>
              <a:chExt cx="2377440" cy="1353312"/>
            </a:xfrm>
          </p:grpSpPr>
          <p:sp>
            <p:nvSpPr>
              <p:cNvPr id="63" name="椭圆 62"/>
              <p:cNvSpPr/>
              <p:nvPr/>
            </p:nvSpPr>
            <p:spPr>
              <a:xfrm>
                <a:off x="1621715" y="3922238"/>
                <a:ext cx="347472" cy="3474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zh-CN" altLang="en-US" dirty="0"/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1621715" y="4928078"/>
                <a:ext cx="347472" cy="3474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</a:t>
                </a:r>
                <a:endParaRPr lang="zh-CN" altLang="en-US" dirty="0"/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2737283" y="4928078"/>
                <a:ext cx="347472" cy="3474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zh-CN" altLang="en-US" dirty="0"/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2737283" y="3922238"/>
                <a:ext cx="347472" cy="3474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zh-CN" altLang="en-US" dirty="0"/>
              </a:p>
            </p:txBody>
          </p:sp>
          <p:sp>
            <p:nvSpPr>
              <p:cNvPr id="67" name="椭圆 66"/>
              <p:cNvSpPr/>
              <p:nvPr/>
            </p:nvSpPr>
            <p:spPr>
              <a:xfrm>
                <a:off x="3651683" y="4425158"/>
                <a:ext cx="347472" cy="3474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zh-CN" altLang="en-US" dirty="0"/>
              </a:p>
            </p:txBody>
          </p:sp>
          <p:cxnSp>
            <p:nvCxnSpPr>
              <p:cNvPr id="68" name="直接连接符 67"/>
              <p:cNvCxnSpPr>
                <a:stCxn id="63" idx="6"/>
                <a:endCxn id="66" idx="2"/>
              </p:cNvCxnSpPr>
              <p:nvPr/>
            </p:nvCxnSpPr>
            <p:spPr>
              <a:xfrm>
                <a:off x="1969187" y="4095974"/>
                <a:ext cx="768096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>
                <a:stCxn id="64" idx="0"/>
                <a:endCxn id="63" idx="4"/>
              </p:cNvCxnSpPr>
              <p:nvPr/>
            </p:nvCxnSpPr>
            <p:spPr>
              <a:xfrm flipV="1">
                <a:off x="1795451" y="4269710"/>
                <a:ext cx="0" cy="65836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>
                <a:stCxn id="65" idx="2"/>
                <a:endCxn id="64" idx="6"/>
              </p:cNvCxnSpPr>
              <p:nvPr/>
            </p:nvCxnSpPr>
            <p:spPr>
              <a:xfrm flipH="1">
                <a:off x="1969187" y="5101814"/>
                <a:ext cx="768096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/>
              <p:cNvCxnSpPr>
                <a:stCxn id="67" idx="3"/>
                <a:endCxn id="65" idx="6"/>
              </p:cNvCxnSpPr>
              <p:nvPr/>
            </p:nvCxnSpPr>
            <p:spPr>
              <a:xfrm flipH="1">
                <a:off x="3084755" y="4721744"/>
                <a:ext cx="617814" cy="38007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>
                <a:stCxn id="67" idx="1"/>
                <a:endCxn id="66" idx="6"/>
              </p:cNvCxnSpPr>
              <p:nvPr/>
            </p:nvCxnSpPr>
            <p:spPr>
              <a:xfrm flipH="1" flipV="1">
                <a:off x="3084755" y="4095974"/>
                <a:ext cx="617814" cy="38007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>
                <a:stCxn id="63" idx="5"/>
                <a:endCxn id="65" idx="1"/>
              </p:cNvCxnSpPr>
              <p:nvPr/>
            </p:nvCxnSpPr>
            <p:spPr>
              <a:xfrm>
                <a:off x="1918301" y="4218824"/>
                <a:ext cx="869868" cy="76014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>
                <a:stCxn id="64" idx="7"/>
                <a:endCxn id="66" idx="3"/>
              </p:cNvCxnSpPr>
              <p:nvPr/>
            </p:nvCxnSpPr>
            <p:spPr>
              <a:xfrm flipV="1">
                <a:off x="1918301" y="4218824"/>
                <a:ext cx="869868" cy="76014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组合 90"/>
            <p:cNvGrpSpPr/>
            <p:nvPr/>
          </p:nvGrpSpPr>
          <p:grpSpPr>
            <a:xfrm>
              <a:off x="694261" y="5276749"/>
              <a:ext cx="2578608" cy="1353312"/>
              <a:chOff x="5063086" y="3922238"/>
              <a:chExt cx="2578608" cy="1353312"/>
            </a:xfrm>
          </p:grpSpPr>
          <p:sp>
            <p:nvSpPr>
              <p:cNvPr id="75" name="椭圆 74"/>
              <p:cNvSpPr/>
              <p:nvPr/>
            </p:nvSpPr>
            <p:spPr>
              <a:xfrm>
                <a:off x="5063086" y="3922238"/>
                <a:ext cx="347472" cy="3474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zh-CN" altLang="en-US" dirty="0"/>
              </a:p>
            </p:txBody>
          </p:sp>
          <p:sp>
            <p:nvSpPr>
              <p:cNvPr id="76" name="椭圆 75"/>
              <p:cNvSpPr/>
              <p:nvPr/>
            </p:nvSpPr>
            <p:spPr>
              <a:xfrm>
                <a:off x="5063086" y="4928078"/>
                <a:ext cx="347472" cy="3474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zh-CN" altLang="en-US" dirty="0"/>
              </a:p>
            </p:txBody>
          </p:sp>
          <p:sp>
            <p:nvSpPr>
              <p:cNvPr id="77" name="椭圆 76"/>
              <p:cNvSpPr/>
              <p:nvPr/>
            </p:nvSpPr>
            <p:spPr>
              <a:xfrm>
                <a:off x="6178654" y="4928078"/>
                <a:ext cx="347472" cy="3474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</a:t>
                </a:r>
                <a:endParaRPr lang="zh-CN" altLang="en-US" dirty="0"/>
              </a:p>
            </p:txBody>
          </p:sp>
          <p:sp>
            <p:nvSpPr>
              <p:cNvPr id="78" name="椭圆 77"/>
              <p:cNvSpPr/>
              <p:nvPr/>
            </p:nvSpPr>
            <p:spPr>
              <a:xfrm>
                <a:off x="6178654" y="3922238"/>
                <a:ext cx="347472" cy="3474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zh-CN" altLang="en-US" dirty="0"/>
              </a:p>
            </p:txBody>
          </p:sp>
          <p:cxnSp>
            <p:nvCxnSpPr>
              <p:cNvPr id="79" name="直接连接符 78"/>
              <p:cNvCxnSpPr>
                <a:stCxn id="75" idx="6"/>
                <a:endCxn id="78" idx="2"/>
              </p:cNvCxnSpPr>
              <p:nvPr/>
            </p:nvCxnSpPr>
            <p:spPr>
              <a:xfrm>
                <a:off x="5410558" y="4095974"/>
                <a:ext cx="768096" cy="0"/>
              </a:xfrm>
              <a:prstGeom prst="line">
                <a:avLst/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/>
              <p:cNvCxnSpPr>
                <a:stCxn id="76" idx="0"/>
                <a:endCxn id="75" idx="4"/>
              </p:cNvCxnSpPr>
              <p:nvPr/>
            </p:nvCxnSpPr>
            <p:spPr>
              <a:xfrm flipV="1">
                <a:off x="5236822" y="4269710"/>
                <a:ext cx="0" cy="658368"/>
              </a:xfrm>
              <a:prstGeom prst="line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>
                <a:stCxn id="77" idx="2"/>
                <a:endCxn id="76" idx="6"/>
              </p:cNvCxnSpPr>
              <p:nvPr/>
            </p:nvCxnSpPr>
            <p:spPr>
              <a:xfrm flipH="1">
                <a:off x="5410558" y="5101814"/>
                <a:ext cx="768096" cy="0"/>
              </a:xfrm>
              <a:prstGeom prst="line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>
                <a:stCxn id="75" idx="5"/>
                <a:endCxn id="77" idx="1"/>
              </p:cNvCxnSpPr>
              <p:nvPr/>
            </p:nvCxnSpPr>
            <p:spPr>
              <a:xfrm>
                <a:off x="5359672" y="4218824"/>
                <a:ext cx="869868" cy="760140"/>
              </a:xfrm>
              <a:prstGeom prst="line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/>
              <p:cNvCxnSpPr>
                <a:stCxn id="76" idx="7"/>
                <a:endCxn id="78" idx="3"/>
              </p:cNvCxnSpPr>
              <p:nvPr/>
            </p:nvCxnSpPr>
            <p:spPr>
              <a:xfrm flipV="1">
                <a:off x="5359672" y="4218824"/>
                <a:ext cx="869868" cy="760140"/>
              </a:xfrm>
              <a:prstGeom prst="line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椭圆 83"/>
              <p:cNvSpPr/>
              <p:nvPr/>
            </p:nvSpPr>
            <p:spPr>
              <a:xfrm>
                <a:off x="7294222" y="4928078"/>
                <a:ext cx="347472" cy="3474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6</a:t>
                </a:r>
                <a:endParaRPr lang="zh-CN" altLang="en-US" dirty="0"/>
              </a:p>
            </p:txBody>
          </p:sp>
          <p:sp>
            <p:nvSpPr>
              <p:cNvPr id="85" name="椭圆 84"/>
              <p:cNvSpPr/>
              <p:nvPr/>
            </p:nvSpPr>
            <p:spPr>
              <a:xfrm>
                <a:off x="7294222" y="3922238"/>
                <a:ext cx="347472" cy="3474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zh-CN" altLang="en-US" dirty="0"/>
              </a:p>
            </p:txBody>
          </p:sp>
          <p:cxnSp>
            <p:nvCxnSpPr>
              <p:cNvPr id="86" name="直接连接符 85"/>
              <p:cNvCxnSpPr>
                <a:stCxn id="85" idx="3"/>
                <a:endCxn id="77" idx="7"/>
              </p:cNvCxnSpPr>
              <p:nvPr/>
            </p:nvCxnSpPr>
            <p:spPr>
              <a:xfrm flipH="1">
                <a:off x="6475240" y="4218824"/>
                <a:ext cx="869868" cy="760140"/>
              </a:xfrm>
              <a:prstGeom prst="line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>
                <a:stCxn id="85" idx="4"/>
                <a:endCxn id="84" idx="0"/>
              </p:cNvCxnSpPr>
              <p:nvPr/>
            </p:nvCxnSpPr>
            <p:spPr>
              <a:xfrm>
                <a:off x="7467958" y="4269710"/>
                <a:ext cx="0" cy="658368"/>
              </a:xfrm>
              <a:prstGeom prst="line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/>
              <p:cNvCxnSpPr>
                <a:stCxn id="78" idx="5"/>
                <a:endCxn id="84" idx="1"/>
              </p:cNvCxnSpPr>
              <p:nvPr/>
            </p:nvCxnSpPr>
            <p:spPr>
              <a:xfrm>
                <a:off x="6475240" y="4218824"/>
                <a:ext cx="869868" cy="760140"/>
              </a:xfrm>
              <a:prstGeom prst="line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组合 171"/>
            <p:cNvGrpSpPr/>
            <p:nvPr/>
          </p:nvGrpSpPr>
          <p:grpSpPr>
            <a:xfrm>
              <a:off x="4210303" y="4824415"/>
              <a:ext cx="2499942" cy="2257980"/>
              <a:chOff x="3914305" y="2530138"/>
              <a:chExt cx="3030365" cy="2737065"/>
            </a:xfrm>
          </p:grpSpPr>
          <p:grpSp>
            <p:nvGrpSpPr>
              <p:cNvPr id="130" name="组合 129"/>
              <p:cNvGrpSpPr/>
              <p:nvPr/>
            </p:nvGrpSpPr>
            <p:grpSpPr>
              <a:xfrm>
                <a:off x="3914305" y="2530138"/>
                <a:ext cx="361860" cy="2737065"/>
                <a:chOff x="3978127" y="2686834"/>
                <a:chExt cx="298038" cy="2009504"/>
              </a:xfrm>
            </p:grpSpPr>
            <p:sp>
              <p:nvSpPr>
                <p:cNvPr id="93" name="矩形 92"/>
                <p:cNvSpPr/>
                <p:nvPr/>
              </p:nvSpPr>
              <p:spPr>
                <a:xfrm>
                  <a:off x="3978127" y="2686834"/>
                  <a:ext cx="298038" cy="3291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1</a:t>
                  </a:r>
                  <a:endParaRPr lang="zh-CN" altLang="en-US" dirty="0"/>
                </a:p>
              </p:txBody>
            </p:sp>
            <p:sp>
              <p:nvSpPr>
                <p:cNvPr id="94" name="矩形 93"/>
                <p:cNvSpPr/>
                <p:nvPr/>
              </p:nvSpPr>
              <p:spPr>
                <a:xfrm>
                  <a:off x="3978127" y="3016018"/>
                  <a:ext cx="298038" cy="3291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2</a:t>
                  </a:r>
                  <a:endParaRPr lang="zh-CN" altLang="en-US" dirty="0"/>
                </a:p>
              </p:txBody>
            </p:sp>
            <p:sp>
              <p:nvSpPr>
                <p:cNvPr id="95" name="矩形 94"/>
                <p:cNvSpPr/>
                <p:nvPr/>
              </p:nvSpPr>
              <p:spPr>
                <a:xfrm>
                  <a:off x="3978127" y="3354009"/>
                  <a:ext cx="298038" cy="3291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3</a:t>
                  </a:r>
                  <a:endParaRPr lang="zh-CN" altLang="en-US" dirty="0"/>
                </a:p>
              </p:txBody>
            </p:sp>
            <p:sp>
              <p:nvSpPr>
                <p:cNvPr id="96" name="矩形 95"/>
                <p:cNvSpPr/>
                <p:nvPr/>
              </p:nvSpPr>
              <p:spPr>
                <a:xfrm>
                  <a:off x="3978127" y="3699979"/>
                  <a:ext cx="298038" cy="3291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4</a:t>
                  </a:r>
                  <a:endParaRPr lang="zh-CN" altLang="en-US" dirty="0"/>
                </a:p>
              </p:txBody>
            </p:sp>
            <p:sp>
              <p:nvSpPr>
                <p:cNvPr id="97" name="矩形 96"/>
                <p:cNvSpPr/>
                <p:nvPr/>
              </p:nvSpPr>
              <p:spPr>
                <a:xfrm>
                  <a:off x="3978127" y="4029163"/>
                  <a:ext cx="298038" cy="3291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5</a:t>
                  </a:r>
                  <a:endParaRPr lang="zh-CN" altLang="en-US" dirty="0"/>
                </a:p>
              </p:txBody>
            </p:sp>
            <p:sp>
              <p:nvSpPr>
                <p:cNvPr id="98" name="矩形 97"/>
                <p:cNvSpPr/>
                <p:nvPr/>
              </p:nvSpPr>
              <p:spPr>
                <a:xfrm>
                  <a:off x="3978127" y="4367154"/>
                  <a:ext cx="298038" cy="3291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6</a:t>
                  </a:r>
                  <a:endParaRPr lang="zh-CN" altLang="en-US" dirty="0"/>
                </a:p>
              </p:txBody>
            </p:sp>
          </p:grpSp>
          <p:grpSp>
            <p:nvGrpSpPr>
              <p:cNvPr id="107" name="组合 106"/>
              <p:cNvGrpSpPr/>
              <p:nvPr/>
            </p:nvGrpSpPr>
            <p:grpSpPr>
              <a:xfrm>
                <a:off x="4540080" y="2593729"/>
                <a:ext cx="596076" cy="329184"/>
                <a:chOff x="4532119" y="2686834"/>
                <a:chExt cx="596076" cy="329184"/>
              </a:xfrm>
            </p:grpSpPr>
            <p:sp>
              <p:nvSpPr>
                <p:cNvPr id="99" name="矩形 98"/>
                <p:cNvSpPr/>
                <p:nvPr/>
              </p:nvSpPr>
              <p:spPr>
                <a:xfrm>
                  <a:off x="4532119" y="2686834"/>
                  <a:ext cx="298038" cy="3291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2</a:t>
                  </a:r>
                  <a:endParaRPr lang="zh-CN" altLang="en-US" dirty="0"/>
                </a:p>
              </p:txBody>
            </p:sp>
            <p:sp>
              <p:nvSpPr>
                <p:cNvPr id="100" name="矩形 99"/>
                <p:cNvSpPr/>
                <p:nvPr/>
              </p:nvSpPr>
              <p:spPr>
                <a:xfrm>
                  <a:off x="4830157" y="2686834"/>
                  <a:ext cx="298038" cy="3291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cxnSp>
            <p:nvCxnSpPr>
              <p:cNvPr id="101" name="直接连接符 100"/>
              <p:cNvCxnSpPr>
                <a:stCxn id="93" idx="3"/>
                <a:endCxn id="99" idx="1"/>
              </p:cNvCxnSpPr>
              <p:nvPr/>
            </p:nvCxnSpPr>
            <p:spPr>
              <a:xfrm>
                <a:off x="4276165" y="2754322"/>
                <a:ext cx="263915" cy="3999"/>
              </a:xfrm>
              <a:prstGeom prst="line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连接符 104"/>
              <p:cNvCxnSpPr>
                <a:stCxn id="100" idx="3"/>
                <a:endCxn id="109" idx="1"/>
              </p:cNvCxnSpPr>
              <p:nvPr/>
            </p:nvCxnSpPr>
            <p:spPr>
              <a:xfrm>
                <a:off x="5136156" y="2758321"/>
                <a:ext cx="298038" cy="0"/>
              </a:xfrm>
              <a:prstGeom prst="line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8" name="组合 107"/>
              <p:cNvGrpSpPr/>
              <p:nvPr/>
            </p:nvGrpSpPr>
            <p:grpSpPr>
              <a:xfrm>
                <a:off x="5434194" y="2593729"/>
                <a:ext cx="596076" cy="329184"/>
                <a:chOff x="4532119" y="2686834"/>
                <a:chExt cx="596076" cy="329184"/>
              </a:xfrm>
            </p:grpSpPr>
            <p:sp>
              <p:nvSpPr>
                <p:cNvPr id="109" name="矩形 108"/>
                <p:cNvSpPr/>
                <p:nvPr/>
              </p:nvSpPr>
              <p:spPr>
                <a:xfrm>
                  <a:off x="4532119" y="2686834"/>
                  <a:ext cx="298038" cy="3291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4</a:t>
                  </a:r>
                  <a:endParaRPr lang="zh-CN" altLang="en-US" dirty="0"/>
                </a:p>
              </p:txBody>
            </p:sp>
            <p:sp>
              <p:nvSpPr>
                <p:cNvPr id="110" name="矩形 109"/>
                <p:cNvSpPr/>
                <p:nvPr/>
              </p:nvSpPr>
              <p:spPr>
                <a:xfrm>
                  <a:off x="4830157" y="2686834"/>
                  <a:ext cx="298038" cy="3291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cxnSp>
            <p:nvCxnSpPr>
              <p:cNvPr id="115" name="直接连接符 114"/>
              <p:cNvCxnSpPr>
                <a:stCxn id="110" idx="3"/>
                <a:endCxn id="112" idx="1"/>
              </p:cNvCxnSpPr>
              <p:nvPr/>
            </p:nvCxnSpPr>
            <p:spPr>
              <a:xfrm>
                <a:off x="6030270" y="2758321"/>
                <a:ext cx="318324" cy="0"/>
              </a:xfrm>
              <a:prstGeom prst="line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4" name="组合 123"/>
              <p:cNvGrpSpPr/>
              <p:nvPr/>
            </p:nvGrpSpPr>
            <p:grpSpPr>
              <a:xfrm>
                <a:off x="6348594" y="2593729"/>
                <a:ext cx="596076" cy="329184"/>
                <a:chOff x="6340633" y="2686834"/>
                <a:chExt cx="596076" cy="329184"/>
              </a:xfrm>
            </p:grpSpPr>
            <p:sp>
              <p:nvSpPr>
                <p:cNvPr id="112" name="矩形 111"/>
                <p:cNvSpPr/>
                <p:nvPr/>
              </p:nvSpPr>
              <p:spPr>
                <a:xfrm>
                  <a:off x="6340633" y="2686834"/>
                  <a:ext cx="298038" cy="3291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5</a:t>
                  </a:r>
                  <a:endParaRPr lang="zh-CN" altLang="en-US" dirty="0"/>
                </a:p>
              </p:txBody>
            </p:sp>
            <p:sp>
              <p:nvSpPr>
                <p:cNvPr id="113" name="矩形 112"/>
                <p:cNvSpPr/>
                <p:nvPr/>
              </p:nvSpPr>
              <p:spPr>
                <a:xfrm>
                  <a:off x="6638671" y="2686834"/>
                  <a:ext cx="298038" cy="3291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119" name="直接连接符 118"/>
                <p:cNvCxnSpPr/>
                <p:nvPr/>
              </p:nvCxnSpPr>
              <p:spPr>
                <a:xfrm flipV="1">
                  <a:off x="6638671" y="2686834"/>
                  <a:ext cx="298038" cy="329184"/>
                </a:xfrm>
                <a:prstGeom prst="line">
                  <a:avLst/>
                </a:prstGeom>
                <a:ln w="15875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5" name="组合 124"/>
              <p:cNvGrpSpPr/>
              <p:nvPr/>
            </p:nvGrpSpPr>
            <p:grpSpPr>
              <a:xfrm>
                <a:off x="4540080" y="3032142"/>
                <a:ext cx="596076" cy="329184"/>
                <a:chOff x="6340633" y="2686834"/>
                <a:chExt cx="596076" cy="329184"/>
              </a:xfrm>
            </p:grpSpPr>
            <p:sp>
              <p:nvSpPr>
                <p:cNvPr id="126" name="矩形 125"/>
                <p:cNvSpPr/>
                <p:nvPr/>
              </p:nvSpPr>
              <p:spPr>
                <a:xfrm>
                  <a:off x="6340633" y="2686834"/>
                  <a:ext cx="298038" cy="3291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6</a:t>
                  </a:r>
                  <a:endParaRPr lang="zh-CN" altLang="en-US" dirty="0"/>
                </a:p>
              </p:txBody>
            </p:sp>
            <p:sp>
              <p:nvSpPr>
                <p:cNvPr id="127" name="矩形 126"/>
                <p:cNvSpPr/>
                <p:nvPr/>
              </p:nvSpPr>
              <p:spPr>
                <a:xfrm>
                  <a:off x="6638671" y="2686834"/>
                  <a:ext cx="298038" cy="3291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128" name="直接连接符 127"/>
                <p:cNvCxnSpPr/>
                <p:nvPr/>
              </p:nvCxnSpPr>
              <p:spPr>
                <a:xfrm flipV="1">
                  <a:off x="6638671" y="2686834"/>
                  <a:ext cx="298038" cy="329184"/>
                </a:xfrm>
                <a:prstGeom prst="line">
                  <a:avLst/>
                </a:prstGeom>
                <a:ln w="15875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1" name="直接连接符 130"/>
              <p:cNvCxnSpPr>
                <a:stCxn id="94" idx="3"/>
                <a:endCxn id="126" idx="1"/>
              </p:cNvCxnSpPr>
              <p:nvPr/>
            </p:nvCxnSpPr>
            <p:spPr>
              <a:xfrm flipV="1">
                <a:off x="4276165" y="3196734"/>
                <a:ext cx="263915" cy="5956"/>
              </a:xfrm>
              <a:prstGeom prst="line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4" name="组合 133"/>
              <p:cNvGrpSpPr/>
              <p:nvPr/>
            </p:nvGrpSpPr>
            <p:grpSpPr>
              <a:xfrm>
                <a:off x="4540080" y="3498462"/>
                <a:ext cx="596076" cy="329184"/>
                <a:chOff x="6340633" y="2686834"/>
                <a:chExt cx="596076" cy="329184"/>
              </a:xfrm>
            </p:grpSpPr>
            <p:sp>
              <p:nvSpPr>
                <p:cNvPr id="135" name="矩形 134"/>
                <p:cNvSpPr/>
                <p:nvPr/>
              </p:nvSpPr>
              <p:spPr>
                <a:xfrm>
                  <a:off x="6340633" y="2686834"/>
                  <a:ext cx="298038" cy="3291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6</a:t>
                  </a:r>
                  <a:endParaRPr lang="zh-CN" altLang="en-US" dirty="0"/>
                </a:p>
              </p:txBody>
            </p:sp>
            <p:sp>
              <p:nvSpPr>
                <p:cNvPr id="136" name="矩形 135"/>
                <p:cNvSpPr/>
                <p:nvPr/>
              </p:nvSpPr>
              <p:spPr>
                <a:xfrm>
                  <a:off x="6638671" y="2686834"/>
                  <a:ext cx="298038" cy="3291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138" name="组合 137"/>
              <p:cNvGrpSpPr/>
              <p:nvPr/>
            </p:nvGrpSpPr>
            <p:grpSpPr>
              <a:xfrm>
                <a:off x="5434194" y="3498462"/>
                <a:ext cx="596076" cy="329184"/>
                <a:chOff x="6340633" y="2686834"/>
                <a:chExt cx="596076" cy="329184"/>
              </a:xfrm>
            </p:grpSpPr>
            <p:sp>
              <p:nvSpPr>
                <p:cNvPr id="139" name="矩形 138"/>
                <p:cNvSpPr/>
                <p:nvPr/>
              </p:nvSpPr>
              <p:spPr>
                <a:xfrm>
                  <a:off x="6340633" y="2686834"/>
                  <a:ext cx="298038" cy="3291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5</a:t>
                  </a:r>
                  <a:endParaRPr lang="zh-CN" altLang="en-US" dirty="0"/>
                </a:p>
              </p:txBody>
            </p:sp>
            <p:sp>
              <p:nvSpPr>
                <p:cNvPr id="140" name="矩形 139"/>
                <p:cNvSpPr/>
                <p:nvPr/>
              </p:nvSpPr>
              <p:spPr>
                <a:xfrm>
                  <a:off x="6638671" y="2686834"/>
                  <a:ext cx="298038" cy="3291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141" name="直接连接符 140"/>
                <p:cNvCxnSpPr/>
                <p:nvPr/>
              </p:nvCxnSpPr>
              <p:spPr>
                <a:xfrm flipV="1">
                  <a:off x="6638671" y="2686834"/>
                  <a:ext cx="298038" cy="329184"/>
                </a:xfrm>
                <a:prstGeom prst="line">
                  <a:avLst/>
                </a:prstGeom>
                <a:ln w="15875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2" name="组合 141"/>
              <p:cNvGrpSpPr/>
              <p:nvPr/>
            </p:nvGrpSpPr>
            <p:grpSpPr>
              <a:xfrm>
                <a:off x="4550864" y="3969694"/>
                <a:ext cx="596076" cy="329184"/>
                <a:chOff x="6340633" y="2686834"/>
                <a:chExt cx="596076" cy="329184"/>
              </a:xfrm>
            </p:grpSpPr>
            <p:sp>
              <p:nvSpPr>
                <p:cNvPr id="143" name="矩形 142"/>
                <p:cNvSpPr/>
                <p:nvPr/>
              </p:nvSpPr>
              <p:spPr>
                <a:xfrm>
                  <a:off x="6340633" y="2686834"/>
                  <a:ext cx="298038" cy="3291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2</a:t>
                  </a:r>
                  <a:endParaRPr lang="zh-CN" altLang="en-US" dirty="0"/>
                </a:p>
              </p:txBody>
            </p:sp>
            <p:sp>
              <p:nvSpPr>
                <p:cNvPr id="144" name="矩形 143"/>
                <p:cNvSpPr/>
                <p:nvPr/>
              </p:nvSpPr>
              <p:spPr>
                <a:xfrm>
                  <a:off x="6638671" y="2686834"/>
                  <a:ext cx="298038" cy="3291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145" name="直接连接符 144"/>
                <p:cNvCxnSpPr/>
                <p:nvPr/>
              </p:nvCxnSpPr>
              <p:spPr>
                <a:xfrm flipV="1">
                  <a:off x="6638671" y="2686834"/>
                  <a:ext cx="298038" cy="329184"/>
                </a:xfrm>
                <a:prstGeom prst="line">
                  <a:avLst/>
                </a:prstGeom>
                <a:ln w="15875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6" name="组合 145"/>
              <p:cNvGrpSpPr/>
              <p:nvPr/>
            </p:nvGrpSpPr>
            <p:grpSpPr>
              <a:xfrm>
                <a:off x="4550864" y="4418063"/>
                <a:ext cx="596076" cy="329184"/>
                <a:chOff x="6340633" y="2686834"/>
                <a:chExt cx="596076" cy="329184"/>
              </a:xfrm>
            </p:grpSpPr>
            <p:sp>
              <p:nvSpPr>
                <p:cNvPr id="147" name="矩形 146"/>
                <p:cNvSpPr/>
                <p:nvPr/>
              </p:nvSpPr>
              <p:spPr>
                <a:xfrm>
                  <a:off x="6340633" y="2686834"/>
                  <a:ext cx="298038" cy="3291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4</a:t>
                  </a:r>
                  <a:endParaRPr lang="zh-CN" altLang="en-US" dirty="0"/>
                </a:p>
              </p:txBody>
            </p:sp>
            <p:sp>
              <p:nvSpPr>
                <p:cNvPr id="148" name="矩形 147"/>
                <p:cNvSpPr/>
                <p:nvPr/>
              </p:nvSpPr>
              <p:spPr>
                <a:xfrm>
                  <a:off x="6638671" y="2686834"/>
                  <a:ext cx="298038" cy="3291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149" name="直接连接符 148"/>
                <p:cNvCxnSpPr/>
                <p:nvPr/>
              </p:nvCxnSpPr>
              <p:spPr>
                <a:xfrm flipV="1">
                  <a:off x="6638671" y="2686834"/>
                  <a:ext cx="298038" cy="329184"/>
                </a:xfrm>
                <a:prstGeom prst="line">
                  <a:avLst/>
                </a:prstGeom>
                <a:ln w="15875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1" name="矩形 150"/>
              <p:cNvSpPr/>
              <p:nvPr/>
            </p:nvSpPr>
            <p:spPr>
              <a:xfrm>
                <a:off x="4535695" y="4874427"/>
                <a:ext cx="298038" cy="3291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2" name="矩形 151"/>
              <p:cNvSpPr/>
              <p:nvPr/>
            </p:nvSpPr>
            <p:spPr>
              <a:xfrm>
                <a:off x="4833733" y="4874427"/>
                <a:ext cx="298038" cy="3291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153" name="直接连接符 152"/>
              <p:cNvCxnSpPr/>
              <p:nvPr/>
            </p:nvCxnSpPr>
            <p:spPr>
              <a:xfrm flipV="1">
                <a:off x="4833733" y="4874427"/>
                <a:ext cx="298038" cy="329184"/>
              </a:xfrm>
              <a:prstGeom prst="line">
                <a:avLst/>
              </a:prstGeom>
              <a:ln w="15875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连接符 153"/>
              <p:cNvCxnSpPr/>
              <p:nvPr/>
            </p:nvCxnSpPr>
            <p:spPr>
              <a:xfrm flipV="1">
                <a:off x="4533571" y="4883052"/>
                <a:ext cx="298038" cy="329184"/>
              </a:xfrm>
              <a:prstGeom prst="line">
                <a:avLst/>
              </a:prstGeom>
              <a:ln w="15875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连接符 154"/>
              <p:cNvCxnSpPr>
                <a:stCxn id="95" idx="3"/>
                <a:endCxn id="135" idx="1"/>
              </p:cNvCxnSpPr>
              <p:nvPr/>
            </p:nvCxnSpPr>
            <p:spPr>
              <a:xfrm>
                <a:off x="4276165" y="3663054"/>
                <a:ext cx="263915" cy="0"/>
              </a:xfrm>
              <a:prstGeom prst="line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连接符 157"/>
              <p:cNvCxnSpPr>
                <a:stCxn id="96" idx="3"/>
                <a:endCxn id="143" idx="1"/>
              </p:cNvCxnSpPr>
              <p:nvPr/>
            </p:nvCxnSpPr>
            <p:spPr>
              <a:xfrm>
                <a:off x="4276165" y="4134286"/>
                <a:ext cx="274699" cy="0"/>
              </a:xfrm>
              <a:prstGeom prst="line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接连接符 160"/>
              <p:cNvCxnSpPr>
                <a:stCxn id="97" idx="3"/>
                <a:endCxn id="147" idx="1"/>
              </p:cNvCxnSpPr>
              <p:nvPr/>
            </p:nvCxnSpPr>
            <p:spPr>
              <a:xfrm>
                <a:off x="4276165" y="4582655"/>
                <a:ext cx="274699" cy="0"/>
              </a:xfrm>
              <a:prstGeom prst="line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直接连接符 163"/>
              <p:cNvCxnSpPr>
                <a:stCxn id="98" idx="3"/>
                <a:endCxn id="151" idx="1"/>
              </p:cNvCxnSpPr>
              <p:nvPr/>
            </p:nvCxnSpPr>
            <p:spPr>
              <a:xfrm flipV="1">
                <a:off x="4276165" y="5039019"/>
                <a:ext cx="259530" cy="4000"/>
              </a:xfrm>
              <a:prstGeom prst="line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接连接符 166"/>
              <p:cNvCxnSpPr>
                <a:stCxn id="136" idx="3"/>
                <a:endCxn id="139" idx="1"/>
              </p:cNvCxnSpPr>
              <p:nvPr/>
            </p:nvCxnSpPr>
            <p:spPr>
              <a:xfrm>
                <a:off x="5136156" y="3663054"/>
                <a:ext cx="298038" cy="0"/>
              </a:xfrm>
              <a:prstGeom prst="line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1" name="组合 250"/>
            <p:cNvGrpSpPr/>
            <p:nvPr/>
          </p:nvGrpSpPr>
          <p:grpSpPr>
            <a:xfrm>
              <a:off x="4214185" y="2487086"/>
              <a:ext cx="2499943" cy="1878196"/>
              <a:chOff x="3767991" y="4936809"/>
              <a:chExt cx="2499943" cy="1878196"/>
            </a:xfrm>
          </p:grpSpPr>
          <p:grpSp>
            <p:nvGrpSpPr>
              <p:cNvPr id="174" name="组合 173"/>
              <p:cNvGrpSpPr/>
              <p:nvPr/>
            </p:nvGrpSpPr>
            <p:grpSpPr>
              <a:xfrm>
                <a:off x="3767991" y="4936809"/>
                <a:ext cx="298521" cy="1878196"/>
                <a:chOff x="3978127" y="2686834"/>
                <a:chExt cx="298038" cy="1671513"/>
              </a:xfrm>
            </p:grpSpPr>
            <p:sp>
              <p:nvSpPr>
                <p:cNvPr id="217" name="矩形 216"/>
                <p:cNvSpPr/>
                <p:nvPr/>
              </p:nvSpPr>
              <p:spPr>
                <a:xfrm>
                  <a:off x="3978127" y="2686834"/>
                  <a:ext cx="298038" cy="3291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1</a:t>
                  </a:r>
                  <a:endParaRPr lang="zh-CN" altLang="en-US" dirty="0"/>
                </a:p>
              </p:txBody>
            </p:sp>
            <p:sp>
              <p:nvSpPr>
                <p:cNvPr id="218" name="矩形 217"/>
                <p:cNvSpPr/>
                <p:nvPr/>
              </p:nvSpPr>
              <p:spPr>
                <a:xfrm>
                  <a:off x="3978127" y="3016018"/>
                  <a:ext cx="298038" cy="3291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2</a:t>
                  </a:r>
                  <a:endParaRPr lang="zh-CN" altLang="en-US" dirty="0"/>
                </a:p>
              </p:txBody>
            </p:sp>
            <p:sp>
              <p:nvSpPr>
                <p:cNvPr id="219" name="矩形 218"/>
                <p:cNvSpPr/>
                <p:nvPr/>
              </p:nvSpPr>
              <p:spPr>
                <a:xfrm>
                  <a:off x="3978127" y="3354009"/>
                  <a:ext cx="298038" cy="3291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3</a:t>
                  </a:r>
                  <a:endParaRPr lang="zh-CN" altLang="en-US" dirty="0"/>
                </a:p>
              </p:txBody>
            </p:sp>
            <p:sp>
              <p:nvSpPr>
                <p:cNvPr id="220" name="矩形 219"/>
                <p:cNvSpPr/>
                <p:nvPr/>
              </p:nvSpPr>
              <p:spPr>
                <a:xfrm>
                  <a:off x="3978127" y="3699979"/>
                  <a:ext cx="298038" cy="3291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4</a:t>
                  </a:r>
                  <a:endParaRPr lang="zh-CN" altLang="en-US" dirty="0"/>
                </a:p>
              </p:txBody>
            </p:sp>
            <p:sp>
              <p:nvSpPr>
                <p:cNvPr id="221" name="矩形 220"/>
                <p:cNvSpPr/>
                <p:nvPr/>
              </p:nvSpPr>
              <p:spPr>
                <a:xfrm>
                  <a:off x="3978127" y="4029163"/>
                  <a:ext cx="298038" cy="3291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5</a:t>
                  </a:r>
                  <a:endParaRPr lang="zh-CN" altLang="en-US" dirty="0"/>
                </a:p>
              </p:txBody>
            </p:sp>
          </p:grpSp>
          <p:grpSp>
            <p:nvGrpSpPr>
              <p:cNvPr id="175" name="组合 174"/>
              <p:cNvGrpSpPr/>
              <p:nvPr/>
            </p:nvGrpSpPr>
            <p:grpSpPr>
              <a:xfrm>
                <a:off x="4284233" y="4989269"/>
                <a:ext cx="491741" cy="271565"/>
                <a:chOff x="4532119" y="2686834"/>
                <a:chExt cx="596076" cy="329184"/>
              </a:xfrm>
            </p:grpSpPr>
            <p:sp>
              <p:nvSpPr>
                <p:cNvPr id="215" name="矩形 214"/>
                <p:cNvSpPr/>
                <p:nvPr/>
              </p:nvSpPr>
              <p:spPr>
                <a:xfrm>
                  <a:off x="4532119" y="2686834"/>
                  <a:ext cx="298038" cy="3291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2</a:t>
                  </a:r>
                  <a:endParaRPr lang="zh-CN" altLang="en-US" dirty="0"/>
                </a:p>
              </p:txBody>
            </p:sp>
            <p:sp>
              <p:nvSpPr>
                <p:cNvPr id="216" name="矩形 215"/>
                <p:cNvSpPr/>
                <p:nvPr/>
              </p:nvSpPr>
              <p:spPr>
                <a:xfrm>
                  <a:off x="4830157" y="2686834"/>
                  <a:ext cx="298038" cy="3291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cxnSp>
            <p:nvCxnSpPr>
              <p:cNvPr id="176" name="直接连接符 175"/>
              <p:cNvCxnSpPr>
                <a:stCxn id="217" idx="3"/>
                <a:endCxn id="215" idx="1"/>
              </p:cNvCxnSpPr>
              <p:nvPr/>
            </p:nvCxnSpPr>
            <p:spPr>
              <a:xfrm>
                <a:off x="4066512" y="5121753"/>
                <a:ext cx="217720" cy="3299"/>
              </a:xfrm>
              <a:prstGeom prst="line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直接连接符 176"/>
              <p:cNvCxnSpPr>
                <a:stCxn id="216" idx="3"/>
                <a:endCxn id="213" idx="1"/>
              </p:cNvCxnSpPr>
              <p:nvPr/>
            </p:nvCxnSpPr>
            <p:spPr>
              <a:xfrm>
                <a:off x="4775974" y="5125052"/>
                <a:ext cx="245871" cy="0"/>
              </a:xfrm>
              <a:prstGeom prst="line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8" name="组合 177"/>
              <p:cNvGrpSpPr/>
              <p:nvPr/>
            </p:nvGrpSpPr>
            <p:grpSpPr>
              <a:xfrm>
                <a:off x="5021845" y="4989269"/>
                <a:ext cx="491741" cy="271565"/>
                <a:chOff x="4532119" y="2686834"/>
                <a:chExt cx="596076" cy="329184"/>
              </a:xfrm>
            </p:grpSpPr>
            <p:sp>
              <p:nvSpPr>
                <p:cNvPr id="213" name="矩形 212"/>
                <p:cNvSpPr/>
                <p:nvPr/>
              </p:nvSpPr>
              <p:spPr>
                <a:xfrm>
                  <a:off x="4532119" y="2686834"/>
                  <a:ext cx="298038" cy="3291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5</a:t>
                  </a:r>
                  <a:endParaRPr lang="zh-CN" altLang="en-US" dirty="0"/>
                </a:p>
              </p:txBody>
            </p:sp>
            <p:sp>
              <p:nvSpPr>
                <p:cNvPr id="214" name="矩形 213"/>
                <p:cNvSpPr/>
                <p:nvPr/>
              </p:nvSpPr>
              <p:spPr>
                <a:xfrm>
                  <a:off x="4830157" y="2686834"/>
                  <a:ext cx="298038" cy="3291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cxnSp>
            <p:nvCxnSpPr>
              <p:cNvPr id="179" name="直接连接符 178"/>
              <p:cNvCxnSpPr>
                <a:stCxn id="214" idx="3"/>
                <a:endCxn id="210" idx="1"/>
              </p:cNvCxnSpPr>
              <p:nvPr/>
            </p:nvCxnSpPr>
            <p:spPr>
              <a:xfrm>
                <a:off x="5513586" y="5125052"/>
                <a:ext cx="262606" cy="0"/>
              </a:xfrm>
              <a:prstGeom prst="line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0" name="组合 179"/>
              <p:cNvGrpSpPr/>
              <p:nvPr/>
            </p:nvGrpSpPr>
            <p:grpSpPr>
              <a:xfrm>
                <a:off x="5776192" y="4989269"/>
                <a:ext cx="491741" cy="271565"/>
                <a:chOff x="6340633" y="2686834"/>
                <a:chExt cx="596076" cy="329184"/>
              </a:xfrm>
            </p:grpSpPr>
            <p:sp>
              <p:nvSpPr>
                <p:cNvPr id="210" name="矩形 209"/>
                <p:cNvSpPr/>
                <p:nvPr/>
              </p:nvSpPr>
              <p:spPr>
                <a:xfrm>
                  <a:off x="6340633" y="2686834"/>
                  <a:ext cx="298038" cy="3291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4</a:t>
                  </a:r>
                  <a:endParaRPr lang="zh-CN" altLang="en-US" dirty="0"/>
                </a:p>
              </p:txBody>
            </p:sp>
            <p:sp>
              <p:nvSpPr>
                <p:cNvPr id="211" name="矩形 210"/>
                <p:cNvSpPr/>
                <p:nvPr/>
              </p:nvSpPr>
              <p:spPr>
                <a:xfrm>
                  <a:off x="6638671" y="2686834"/>
                  <a:ext cx="298038" cy="3291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212" name="直接连接符 211"/>
                <p:cNvCxnSpPr/>
                <p:nvPr/>
              </p:nvCxnSpPr>
              <p:spPr>
                <a:xfrm flipV="1">
                  <a:off x="6638671" y="2686834"/>
                  <a:ext cx="298038" cy="329184"/>
                </a:xfrm>
                <a:prstGeom prst="line">
                  <a:avLst/>
                </a:prstGeom>
                <a:ln w="15875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组合 180"/>
              <p:cNvGrpSpPr/>
              <p:nvPr/>
            </p:nvGrpSpPr>
            <p:grpSpPr>
              <a:xfrm>
                <a:off x="4284233" y="5350944"/>
                <a:ext cx="491741" cy="271565"/>
                <a:chOff x="6340633" y="2686834"/>
                <a:chExt cx="596076" cy="329184"/>
              </a:xfrm>
            </p:grpSpPr>
            <p:sp>
              <p:nvSpPr>
                <p:cNvPr id="207" name="矩形 206"/>
                <p:cNvSpPr/>
                <p:nvPr/>
              </p:nvSpPr>
              <p:spPr>
                <a:xfrm>
                  <a:off x="6340633" y="2686834"/>
                  <a:ext cx="298038" cy="3291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1</a:t>
                  </a:r>
                  <a:endParaRPr lang="zh-CN" altLang="en-US" dirty="0"/>
                </a:p>
              </p:txBody>
            </p:sp>
            <p:sp>
              <p:nvSpPr>
                <p:cNvPr id="208" name="矩形 207"/>
                <p:cNvSpPr/>
                <p:nvPr/>
              </p:nvSpPr>
              <p:spPr>
                <a:xfrm>
                  <a:off x="6638671" y="2686834"/>
                  <a:ext cx="298038" cy="3291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cxnSp>
            <p:nvCxnSpPr>
              <p:cNvPr id="182" name="直接连接符 181"/>
              <p:cNvCxnSpPr>
                <a:stCxn id="218" idx="3"/>
                <a:endCxn id="207" idx="1"/>
              </p:cNvCxnSpPr>
              <p:nvPr/>
            </p:nvCxnSpPr>
            <p:spPr>
              <a:xfrm flipV="1">
                <a:off x="4066512" y="5486727"/>
                <a:ext cx="217720" cy="4913"/>
              </a:xfrm>
              <a:prstGeom prst="line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3" name="组合 182"/>
              <p:cNvGrpSpPr/>
              <p:nvPr/>
            </p:nvGrpSpPr>
            <p:grpSpPr>
              <a:xfrm>
                <a:off x="4284233" y="5735641"/>
                <a:ext cx="491741" cy="271565"/>
                <a:chOff x="6340633" y="2686834"/>
                <a:chExt cx="596076" cy="329184"/>
              </a:xfrm>
            </p:grpSpPr>
            <p:sp>
              <p:nvSpPr>
                <p:cNvPr id="205" name="矩形 204"/>
                <p:cNvSpPr/>
                <p:nvPr/>
              </p:nvSpPr>
              <p:spPr>
                <a:xfrm>
                  <a:off x="6340633" y="2686834"/>
                  <a:ext cx="298038" cy="3291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2</a:t>
                  </a:r>
                  <a:endParaRPr lang="zh-CN" altLang="en-US" dirty="0"/>
                </a:p>
              </p:txBody>
            </p:sp>
            <p:sp>
              <p:nvSpPr>
                <p:cNvPr id="206" name="矩形 205"/>
                <p:cNvSpPr/>
                <p:nvPr/>
              </p:nvSpPr>
              <p:spPr>
                <a:xfrm>
                  <a:off x="6638671" y="2686834"/>
                  <a:ext cx="298038" cy="3291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184" name="组合 183"/>
              <p:cNvGrpSpPr/>
              <p:nvPr/>
            </p:nvGrpSpPr>
            <p:grpSpPr>
              <a:xfrm>
                <a:off x="5021845" y="5735641"/>
                <a:ext cx="491741" cy="271565"/>
                <a:chOff x="6340633" y="2686834"/>
                <a:chExt cx="596076" cy="329184"/>
              </a:xfrm>
            </p:grpSpPr>
            <p:sp>
              <p:nvSpPr>
                <p:cNvPr id="202" name="矩形 201"/>
                <p:cNvSpPr/>
                <p:nvPr/>
              </p:nvSpPr>
              <p:spPr>
                <a:xfrm>
                  <a:off x="6340633" y="2686834"/>
                  <a:ext cx="298038" cy="3291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4</a:t>
                  </a:r>
                  <a:endParaRPr lang="zh-CN" altLang="en-US" dirty="0"/>
                </a:p>
              </p:txBody>
            </p:sp>
            <p:sp>
              <p:nvSpPr>
                <p:cNvPr id="203" name="矩形 202"/>
                <p:cNvSpPr/>
                <p:nvPr/>
              </p:nvSpPr>
              <p:spPr>
                <a:xfrm>
                  <a:off x="6638671" y="2686834"/>
                  <a:ext cx="298038" cy="3291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204" name="直接连接符 203"/>
                <p:cNvCxnSpPr/>
                <p:nvPr/>
              </p:nvCxnSpPr>
              <p:spPr>
                <a:xfrm flipV="1">
                  <a:off x="6638671" y="2686834"/>
                  <a:ext cx="298038" cy="329184"/>
                </a:xfrm>
                <a:prstGeom prst="line">
                  <a:avLst/>
                </a:prstGeom>
                <a:ln w="15875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组合 184"/>
              <p:cNvGrpSpPr/>
              <p:nvPr/>
            </p:nvGrpSpPr>
            <p:grpSpPr>
              <a:xfrm>
                <a:off x="4293129" y="6124391"/>
                <a:ext cx="491741" cy="271565"/>
                <a:chOff x="6340633" y="2686834"/>
                <a:chExt cx="596076" cy="329184"/>
              </a:xfrm>
            </p:grpSpPr>
            <p:sp>
              <p:nvSpPr>
                <p:cNvPr id="199" name="矩形 198"/>
                <p:cNvSpPr/>
                <p:nvPr/>
              </p:nvSpPr>
              <p:spPr>
                <a:xfrm>
                  <a:off x="6340633" y="2686834"/>
                  <a:ext cx="298038" cy="3291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1</a:t>
                  </a:r>
                  <a:endParaRPr lang="zh-CN" altLang="en-US" dirty="0"/>
                </a:p>
              </p:txBody>
            </p:sp>
            <p:sp>
              <p:nvSpPr>
                <p:cNvPr id="200" name="矩形 199"/>
                <p:cNvSpPr/>
                <p:nvPr/>
              </p:nvSpPr>
              <p:spPr>
                <a:xfrm>
                  <a:off x="6638671" y="2686834"/>
                  <a:ext cx="298038" cy="3291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201" name="直接连接符 200"/>
                <p:cNvCxnSpPr/>
                <p:nvPr/>
              </p:nvCxnSpPr>
              <p:spPr>
                <a:xfrm flipV="1">
                  <a:off x="6638671" y="2686834"/>
                  <a:ext cx="298038" cy="329184"/>
                </a:xfrm>
                <a:prstGeom prst="line">
                  <a:avLst/>
                </a:prstGeom>
                <a:ln w="15875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6" name="组合 185"/>
              <p:cNvGrpSpPr/>
              <p:nvPr/>
            </p:nvGrpSpPr>
            <p:grpSpPr>
              <a:xfrm>
                <a:off x="4293129" y="6494279"/>
                <a:ext cx="491741" cy="271565"/>
                <a:chOff x="6340633" y="2686834"/>
                <a:chExt cx="596076" cy="329184"/>
              </a:xfrm>
            </p:grpSpPr>
            <p:sp>
              <p:nvSpPr>
                <p:cNvPr id="196" name="矩形 195"/>
                <p:cNvSpPr/>
                <p:nvPr/>
              </p:nvSpPr>
              <p:spPr>
                <a:xfrm>
                  <a:off x="6340633" y="2686834"/>
                  <a:ext cx="298038" cy="3291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4</a:t>
                  </a:r>
                  <a:endParaRPr lang="zh-CN" altLang="en-US" dirty="0"/>
                </a:p>
              </p:txBody>
            </p:sp>
            <p:sp>
              <p:nvSpPr>
                <p:cNvPr id="197" name="矩形 196"/>
                <p:cNvSpPr/>
                <p:nvPr/>
              </p:nvSpPr>
              <p:spPr>
                <a:xfrm>
                  <a:off x="6638671" y="2686834"/>
                  <a:ext cx="298038" cy="3291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198" name="直接连接符 197"/>
                <p:cNvCxnSpPr/>
                <p:nvPr/>
              </p:nvCxnSpPr>
              <p:spPr>
                <a:xfrm flipV="1">
                  <a:off x="6638671" y="2686834"/>
                  <a:ext cx="298038" cy="329184"/>
                </a:xfrm>
                <a:prstGeom prst="line">
                  <a:avLst/>
                </a:prstGeom>
                <a:ln w="15875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1" name="直接连接符 190"/>
              <p:cNvCxnSpPr>
                <a:stCxn id="219" idx="3"/>
                <a:endCxn id="205" idx="1"/>
              </p:cNvCxnSpPr>
              <p:nvPr/>
            </p:nvCxnSpPr>
            <p:spPr>
              <a:xfrm>
                <a:off x="4066512" y="5871424"/>
                <a:ext cx="217720" cy="0"/>
              </a:xfrm>
              <a:prstGeom prst="line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接连接符 191"/>
              <p:cNvCxnSpPr>
                <a:stCxn id="220" idx="3"/>
                <a:endCxn id="199" idx="1"/>
              </p:cNvCxnSpPr>
              <p:nvPr/>
            </p:nvCxnSpPr>
            <p:spPr>
              <a:xfrm>
                <a:off x="4066512" y="6260173"/>
                <a:ext cx="226617" cy="0"/>
              </a:xfrm>
              <a:prstGeom prst="line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接连接符 192"/>
              <p:cNvCxnSpPr>
                <a:stCxn id="221" idx="3"/>
                <a:endCxn id="196" idx="1"/>
              </p:cNvCxnSpPr>
              <p:nvPr/>
            </p:nvCxnSpPr>
            <p:spPr>
              <a:xfrm>
                <a:off x="4066512" y="6630062"/>
                <a:ext cx="226617" cy="0"/>
              </a:xfrm>
              <a:prstGeom prst="line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接连接符 194"/>
              <p:cNvCxnSpPr>
                <a:stCxn id="206" idx="3"/>
                <a:endCxn id="202" idx="1"/>
              </p:cNvCxnSpPr>
              <p:nvPr/>
            </p:nvCxnSpPr>
            <p:spPr>
              <a:xfrm>
                <a:off x="4775974" y="5871424"/>
                <a:ext cx="245871" cy="0"/>
              </a:xfrm>
              <a:prstGeom prst="line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直接连接符 222"/>
              <p:cNvCxnSpPr>
                <a:stCxn id="208" idx="3"/>
                <a:endCxn id="225" idx="1"/>
              </p:cNvCxnSpPr>
              <p:nvPr/>
            </p:nvCxnSpPr>
            <p:spPr>
              <a:xfrm flipV="1">
                <a:off x="4775975" y="5482855"/>
                <a:ext cx="245871" cy="3872"/>
              </a:xfrm>
              <a:prstGeom prst="line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4" name="组合 223"/>
              <p:cNvGrpSpPr/>
              <p:nvPr/>
            </p:nvGrpSpPr>
            <p:grpSpPr>
              <a:xfrm>
                <a:off x="5021846" y="5347072"/>
                <a:ext cx="491741" cy="271565"/>
                <a:chOff x="4532119" y="2686834"/>
                <a:chExt cx="596076" cy="329184"/>
              </a:xfrm>
            </p:grpSpPr>
            <p:sp>
              <p:nvSpPr>
                <p:cNvPr id="225" name="矩形 224"/>
                <p:cNvSpPr/>
                <p:nvPr/>
              </p:nvSpPr>
              <p:spPr>
                <a:xfrm>
                  <a:off x="4532119" y="2686834"/>
                  <a:ext cx="298038" cy="3291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5</a:t>
                  </a:r>
                  <a:endParaRPr lang="zh-CN" altLang="en-US" dirty="0"/>
                </a:p>
              </p:txBody>
            </p:sp>
            <p:sp>
              <p:nvSpPr>
                <p:cNvPr id="226" name="矩形 225"/>
                <p:cNvSpPr/>
                <p:nvPr/>
              </p:nvSpPr>
              <p:spPr>
                <a:xfrm>
                  <a:off x="4830157" y="2686834"/>
                  <a:ext cx="298038" cy="3291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cxnSp>
            <p:nvCxnSpPr>
              <p:cNvPr id="227" name="直接连接符 226"/>
              <p:cNvCxnSpPr>
                <a:stCxn id="226" idx="3"/>
                <a:endCxn id="229" idx="1"/>
              </p:cNvCxnSpPr>
              <p:nvPr/>
            </p:nvCxnSpPr>
            <p:spPr>
              <a:xfrm>
                <a:off x="5513588" y="5482855"/>
                <a:ext cx="262605" cy="0"/>
              </a:xfrm>
              <a:prstGeom prst="line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8" name="组合 227"/>
              <p:cNvGrpSpPr/>
              <p:nvPr/>
            </p:nvGrpSpPr>
            <p:grpSpPr>
              <a:xfrm>
                <a:off x="5776193" y="5347072"/>
                <a:ext cx="491741" cy="271565"/>
                <a:chOff x="6340633" y="2686834"/>
                <a:chExt cx="596076" cy="329184"/>
              </a:xfrm>
            </p:grpSpPr>
            <p:sp>
              <p:nvSpPr>
                <p:cNvPr id="229" name="矩形 228"/>
                <p:cNvSpPr/>
                <p:nvPr/>
              </p:nvSpPr>
              <p:spPr>
                <a:xfrm>
                  <a:off x="6340633" y="2686834"/>
                  <a:ext cx="298038" cy="3291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3</a:t>
                  </a:r>
                  <a:endParaRPr lang="zh-CN" altLang="en-US" dirty="0"/>
                </a:p>
              </p:txBody>
            </p:sp>
            <p:sp>
              <p:nvSpPr>
                <p:cNvPr id="230" name="矩形 229"/>
                <p:cNvSpPr/>
                <p:nvPr/>
              </p:nvSpPr>
              <p:spPr>
                <a:xfrm>
                  <a:off x="6638671" y="2686834"/>
                  <a:ext cx="298038" cy="3291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231" name="直接连接符 230"/>
                <p:cNvCxnSpPr/>
                <p:nvPr/>
              </p:nvCxnSpPr>
              <p:spPr>
                <a:xfrm flipV="1">
                  <a:off x="6638671" y="2686834"/>
                  <a:ext cx="298038" cy="329184"/>
                </a:xfrm>
                <a:prstGeom prst="line">
                  <a:avLst/>
                </a:prstGeom>
                <a:ln w="15875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33" name="直接连接符 232"/>
              <p:cNvCxnSpPr>
                <a:endCxn id="235" idx="1"/>
              </p:cNvCxnSpPr>
              <p:nvPr/>
            </p:nvCxnSpPr>
            <p:spPr>
              <a:xfrm flipV="1">
                <a:off x="4775974" y="6295532"/>
                <a:ext cx="245871" cy="3872"/>
              </a:xfrm>
              <a:prstGeom prst="line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4" name="组合 233"/>
              <p:cNvGrpSpPr/>
              <p:nvPr/>
            </p:nvGrpSpPr>
            <p:grpSpPr>
              <a:xfrm>
                <a:off x="5021845" y="6159749"/>
                <a:ext cx="491741" cy="271565"/>
                <a:chOff x="4532119" y="2686834"/>
                <a:chExt cx="596076" cy="329184"/>
              </a:xfrm>
            </p:grpSpPr>
            <p:sp>
              <p:nvSpPr>
                <p:cNvPr id="235" name="矩形 234"/>
                <p:cNvSpPr/>
                <p:nvPr/>
              </p:nvSpPr>
              <p:spPr>
                <a:xfrm>
                  <a:off x="4532119" y="2686834"/>
                  <a:ext cx="298038" cy="3291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5</a:t>
                  </a:r>
                  <a:endParaRPr lang="zh-CN" altLang="en-US" dirty="0"/>
                </a:p>
              </p:txBody>
            </p:sp>
            <p:sp>
              <p:nvSpPr>
                <p:cNvPr id="236" name="矩形 235"/>
                <p:cNvSpPr/>
                <p:nvPr/>
              </p:nvSpPr>
              <p:spPr>
                <a:xfrm>
                  <a:off x="4830157" y="2686834"/>
                  <a:ext cx="298038" cy="3291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cxnSp>
            <p:nvCxnSpPr>
              <p:cNvPr id="237" name="直接连接符 236"/>
              <p:cNvCxnSpPr>
                <a:stCxn id="236" idx="3"/>
                <a:endCxn id="239" idx="1"/>
              </p:cNvCxnSpPr>
              <p:nvPr/>
            </p:nvCxnSpPr>
            <p:spPr>
              <a:xfrm>
                <a:off x="5513587" y="6295532"/>
                <a:ext cx="262605" cy="0"/>
              </a:xfrm>
              <a:prstGeom prst="line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8" name="组合 237"/>
              <p:cNvGrpSpPr/>
              <p:nvPr/>
            </p:nvGrpSpPr>
            <p:grpSpPr>
              <a:xfrm>
                <a:off x="5776192" y="6159749"/>
                <a:ext cx="491741" cy="271565"/>
                <a:chOff x="6340633" y="2686834"/>
                <a:chExt cx="596076" cy="329184"/>
              </a:xfrm>
            </p:grpSpPr>
            <p:sp>
              <p:nvSpPr>
                <p:cNvPr id="239" name="矩形 238"/>
                <p:cNvSpPr/>
                <p:nvPr/>
              </p:nvSpPr>
              <p:spPr>
                <a:xfrm>
                  <a:off x="6340633" y="2686834"/>
                  <a:ext cx="298038" cy="3291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3</a:t>
                  </a:r>
                  <a:endParaRPr lang="zh-CN" altLang="en-US" dirty="0"/>
                </a:p>
              </p:txBody>
            </p:sp>
            <p:sp>
              <p:nvSpPr>
                <p:cNvPr id="240" name="矩形 239"/>
                <p:cNvSpPr/>
                <p:nvPr/>
              </p:nvSpPr>
              <p:spPr>
                <a:xfrm>
                  <a:off x="6638671" y="2686834"/>
                  <a:ext cx="298038" cy="3291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241" name="直接连接符 240"/>
                <p:cNvCxnSpPr/>
                <p:nvPr/>
              </p:nvCxnSpPr>
              <p:spPr>
                <a:xfrm flipV="1">
                  <a:off x="6638671" y="2686834"/>
                  <a:ext cx="298038" cy="329184"/>
                </a:xfrm>
                <a:prstGeom prst="line">
                  <a:avLst/>
                </a:prstGeom>
                <a:ln w="15875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2" name="直接连接符 241"/>
              <p:cNvCxnSpPr>
                <a:endCxn id="244" idx="1"/>
              </p:cNvCxnSpPr>
              <p:nvPr/>
            </p:nvCxnSpPr>
            <p:spPr>
              <a:xfrm flipV="1">
                <a:off x="4775974" y="6630062"/>
                <a:ext cx="245871" cy="3872"/>
              </a:xfrm>
              <a:prstGeom prst="line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3" name="组合 242"/>
              <p:cNvGrpSpPr/>
              <p:nvPr/>
            </p:nvGrpSpPr>
            <p:grpSpPr>
              <a:xfrm>
                <a:off x="5021845" y="6494279"/>
                <a:ext cx="491741" cy="271565"/>
                <a:chOff x="4532119" y="2686834"/>
                <a:chExt cx="596076" cy="329184"/>
              </a:xfrm>
            </p:grpSpPr>
            <p:sp>
              <p:nvSpPr>
                <p:cNvPr id="244" name="矩形 243"/>
                <p:cNvSpPr/>
                <p:nvPr/>
              </p:nvSpPr>
              <p:spPr>
                <a:xfrm>
                  <a:off x="4532119" y="2686834"/>
                  <a:ext cx="298038" cy="3291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1</a:t>
                  </a:r>
                  <a:endParaRPr lang="zh-CN" altLang="en-US" dirty="0"/>
                </a:p>
              </p:txBody>
            </p:sp>
            <p:sp>
              <p:nvSpPr>
                <p:cNvPr id="245" name="矩形 244"/>
                <p:cNvSpPr/>
                <p:nvPr/>
              </p:nvSpPr>
              <p:spPr>
                <a:xfrm>
                  <a:off x="4830157" y="2686834"/>
                  <a:ext cx="298038" cy="3291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cxnSp>
            <p:nvCxnSpPr>
              <p:cNvPr id="246" name="直接连接符 245"/>
              <p:cNvCxnSpPr>
                <a:stCxn id="245" idx="3"/>
                <a:endCxn id="248" idx="1"/>
              </p:cNvCxnSpPr>
              <p:nvPr/>
            </p:nvCxnSpPr>
            <p:spPr>
              <a:xfrm>
                <a:off x="5513587" y="6630062"/>
                <a:ext cx="262605" cy="0"/>
              </a:xfrm>
              <a:prstGeom prst="line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7" name="组合 246"/>
              <p:cNvGrpSpPr/>
              <p:nvPr/>
            </p:nvGrpSpPr>
            <p:grpSpPr>
              <a:xfrm>
                <a:off x="5776192" y="6494279"/>
                <a:ext cx="491741" cy="271565"/>
                <a:chOff x="6340633" y="2686834"/>
                <a:chExt cx="596076" cy="329184"/>
              </a:xfrm>
            </p:grpSpPr>
            <p:sp>
              <p:nvSpPr>
                <p:cNvPr id="248" name="矩形 247"/>
                <p:cNvSpPr/>
                <p:nvPr/>
              </p:nvSpPr>
              <p:spPr>
                <a:xfrm>
                  <a:off x="6340633" y="2686834"/>
                  <a:ext cx="298038" cy="3291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2</a:t>
                  </a:r>
                  <a:endParaRPr lang="zh-CN" altLang="en-US" dirty="0"/>
                </a:p>
              </p:txBody>
            </p:sp>
            <p:sp>
              <p:nvSpPr>
                <p:cNvPr id="249" name="矩形 248"/>
                <p:cNvSpPr/>
                <p:nvPr/>
              </p:nvSpPr>
              <p:spPr>
                <a:xfrm>
                  <a:off x="6638671" y="2686834"/>
                  <a:ext cx="298038" cy="3291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250" name="直接连接符 249"/>
                <p:cNvCxnSpPr/>
                <p:nvPr/>
              </p:nvCxnSpPr>
              <p:spPr>
                <a:xfrm flipV="1">
                  <a:off x="6638671" y="2686834"/>
                  <a:ext cx="298038" cy="329184"/>
                </a:xfrm>
                <a:prstGeom prst="line">
                  <a:avLst/>
                </a:prstGeom>
                <a:ln w="15875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54" name="右箭头 253"/>
            <p:cNvSpPr/>
            <p:nvPr/>
          </p:nvSpPr>
          <p:spPr>
            <a:xfrm>
              <a:off x="3398878" y="3285918"/>
              <a:ext cx="420035" cy="31187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5" name="右箭头 254"/>
            <p:cNvSpPr/>
            <p:nvPr/>
          </p:nvSpPr>
          <p:spPr>
            <a:xfrm>
              <a:off x="3476432" y="5792661"/>
              <a:ext cx="420035" cy="31187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926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组合 102"/>
          <p:cNvGrpSpPr/>
          <p:nvPr/>
        </p:nvGrpSpPr>
        <p:grpSpPr>
          <a:xfrm>
            <a:off x="302036" y="718588"/>
            <a:ext cx="1858717" cy="1388276"/>
            <a:chOff x="3111911" y="1709188"/>
            <a:chExt cx="2754112" cy="2246033"/>
          </a:xfrm>
        </p:grpSpPr>
        <p:sp>
          <p:nvSpPr>
            <p:cNvPr id="4" name="椭圆 3"/>
            <p:cNvSpPr/>
            <p:nvPr/>
          </p:nvSpPr>
          <p:spPr>
            <a:xfrm>
              <a:off x="3111911" y="1800287"/>
              <a:ext cx="261661" cy="2616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1</a:t>
              </a:r>
              <a:endParaRPr lang="zh-CN" altLang="en-US" sz="1200" dirty="0"/>
            </a:p>
          </p:txBody>
        </p:sp>
        <p:sp>
          <p:nvSpPr>
            <p:cNvPr id="5" name="椭圆 4"/>
            <p:cNvSpPr/>
            <p:nvPr/>
          </p:nvSpPr>
          <p:spPr>
            <a:xfrm>
              <a:off x="3111911" y="2973361"/>
              <a:ext cx="261661" cy="2616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3</a:t>
              </a:r>
              <a:endParaRPr lang="zh-CN" altLang="en-US" sz="1200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3951980" y="2973361"/>
              <a:ext cx="261661" cy="26166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4</a:t>
              </a:r>
              <a:endParaRPr lang="zh-CN" altLang="en-US" sz="12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3951980" y="2215921"/>
              <a:ext cx="261661" cy="2616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2</a:t>
              </a:r>
              <a:endParaRPr lang="zh-CN" altLang="en-US" sz="12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4526261" y="2594641"/>
              <a:ext cx="261661" cy="26166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5</a:t>
              </a:r>
              <a:endParaRPr lang="zh-CN" altLang="en-US" sz="1200" dirty="0"/>
            </a:p>
          </p:txBody>
        </p:sp>
        <p:cxnSp>
          <p:nvCxnSpPr>
            <p:cNvPr id="10" name="直接连接符 9"/>
            <p:cNvCxnSpPr>
              <a:stCxn id="4" idx="4"/>
              <a:endCxn id="7" idx="2"/>
            </p:cNvCxnSpPr>
            <p:nvPr/>
          </p:nvCxnSpPr>
          <p:spPr>
            <a:xfrm>
              <a:off x="3242742" y="2061948"/>
              <a:ext cx="709238" cy="28480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5" idx="0"/>
              <a:endCxn id="4" idx="4"/>
            </p:cNvCxnSpPr>
            <p:nvPr/>
          </p:nvCxnSpPr>
          <p:spPr>
            <a:xfrm flipV="1">
              <a:off x="3242742" y="2061948"/>
              <a:ext cx="0" cy="91141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6" idx="2"/>
              <a:endCxn id="5" idx="6"/>
            </p:cNvCxnSpPr>
            <p:nvPr/>
          </p:nvCxnSpPr>
          <p:spPr>
            <a:xfrm flipH="1">
              <a:off x="3373572" y="3104191"/>
              <a:ext cx="57840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8" idx="3"/>
              <a:endCxn id="6" idx="6"/>
            </p:cNvCxnSpPr>
            <p:nvPr/>
          </p:nvCxnSpPr>
          <p:spPr>
            <a:xfrm flipH="1">
              <a:off x="4213641" y="2817983"/>
              <a:ext cx="350939" cy="28620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7" idx="4"/>
              <a:endCxn id="6" idx="0"/>
            </p:cNvCxnSpPr>
            <p:nvPr/>
          </p:nvCxnSpPr>
          <p:spPr>
            <a:xfrm>
              <a:off x="4082811" y="2477582"/>
              <a:ext cx="0" cy="49577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椭圆 186"/>
            <p:cNvSpPr/>
            <p:nvPr/>
          </p:nvSpPr>
          <p:spPr>
            <a:xfrm>
              <a:off x="5046152" y="2213708"/>
              <a:ext cx="261661" cy="26166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6</a:t>
              </a:r>
              <a:endParaRPr lang="zh-CN" altLang="en-US" sz="1200" dirty="0"/>
            </a:p>
          </p:txBody>
        </p:sp>
        <p:cxnSp>
          <p:nvCxnSpPr>
            <p:cNvPr id="188" name="直接连接符 187"/>
            <p:cNvCxnSpPr>
              <a:stCxn id="187" idx="3"/>
              <a:endCxn id="8" idx="7"/>
            </p:cNvCxnSpPr>
            <p:nvPr/>
          </p:nvCxnSpPr>
          <p:spPr>
            <a:xfrm flipH="1">
              <a:off x="4749603" y="2437050"/>
              <a:ext cx="334868" cy="19591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椭圆 208"/>
            <p:cNvSpPr/>
            <p:nvPr/>
          </p:nvSpPr>
          <p:spPr>
            <a:xfrm>
              <a:off x="5084471" y="2961087"/>
              <a:ext cx="261661" cy="2616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8</a:t>
              </a:r>
              <a:endParaRPr lang="zh-CN" altLang="en-US" sz="1200" dirty="0"/>
            </a:p>
          </p:txBody>
        </p:sp>
        <p:cxnSp>
          <p:nvCxnSpPr>
            <p:cNvPr id="222" name="直接连接符 221"/>
            <p:cNvCxnSpPr>
              <a:stCxn id="209" idx="1"/>
              <a:endCxn id="8" idx="5"/>
            </p:cNvCxnSpPr>
            <p:nvPr/>
          </p:nvCxnSpPr>
          <p:spPr>
            <a:xfrm flipH="1" flipV="1">
              <a:off x="4749603" y="2817983"/>
              <a:ext cx="373187" cy="18142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连接符 231"/>
            <p:cNvCxnSpPr>
              <a:stCxn id="252" idx="3"/>
              <a:endCxn id="187" idx="6"/>
            </p:cNvCxnSpPr>
            <p:nvPr/>
          </p:nvCxnSpPr>
          <p:spPr>
            <a:xfrm flipH="1">
              <a:off x="5307813" y="2175389"/>
              <a:ext cx="334868" cy="16915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椭圆 251"/>
            <p:cNvSpPr/>
            <p:nvPr/>
          </p:nvSpPr>
          <p:spPr>
            <a:xfrm>
              <a:off x="5604362" y="1952047"/>
              <a:ext cx="261661" cy="2616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7</a:t>
              </a:r>
              <a:endParaRPr lang="zh-CN" altLang="en-US" sz="1200" dirty="0"/>
            </a:p>
          </p:txBody>
        </p:sp>
        <p:cxnSp>
          <p:nvCxnSpPr>
            <p:cNvPr id="253" name="直接连接符 252"/>
            <p:cNvCxnSpPr>
              <a:stCxn id="187" idx="4"/>
              <a:endCxn id="209" idx="0"/>
            </p:cNvCxnSpPr>
            <p:nvPr/>
          </p:nvCxnSpPr>
          <p:spPr>
            <a:xfrm>
              <a:off x="5176983" y="2475369"/>
              <a:ext cx="38319" cy="48571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接连接符 256"/>
            <p:cNvCxnSpPr>
              <a:stCxn id="258" idx="4"/>
              <a:endCxn id="187" idx="0"/>
            </p:cNvCxnSpPr>
            <p:nvPr/>
          </p:nvCxnSpPr>
          <p:spPr>
            <a:xfrm>
              <a:off x="5122790" y="1970849"/>
              <a:ext cx="54193" cy="24285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椭圆 257"/>
            <p:cNvSpPr/>
            <p:nvPr/>
          </p:nvSpPr>
          <p:spPr>
            <a:xfrm>
              <a:off x="4991959" y="1709188"/>
              <a:ext cx="261661" cy="2616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9</a:t>
              </a:r>
              <a:endParaRPr lang="zh-CN" altLang="en-US" sz="1200" dirty="0"/>
            </a:p>
          </p:txBody>
        </p:sp>
        <p:sp>
          <p:nvSpPr>
            <p:cNvPr id="316" name="文本框 315"/>
            <p:cNvSpPr txBox="1"/>
            <p:nvPr/>
          </p:nvSpPr>
          <p:spPr>
            <a:xfrm>
              <a:off x="3807612" y="3507076"/>
              <a:ext cx="1109426" cy="448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原图</a:t>
              </a:r>
              <a:endParaRPr lang="zh-CN" altLang="en-US" sz="1200" dirty="0"/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2813820" y="774896"/>
            <a:ext cx="1858717" cy="1290502"/>
            <a:chOff x="6833689" y="1800287"/>
            <a:chExt cx="2754112" cy="2087849"/>
          </a:xfrm>
        </p:grpSpPr>
        <p:sp>
          <p:nvSpPr>
            <p:cNvPr id="259" name="椭圆 258"/>
            <p:cNvSpPr/>
            <p:nvPr/>
          </p:nvSpPr>
          <p:spPr>
            <a:xfrm>
              <a:off x="6833689" y="1891386"/>
              <a:ext cx="261661" cy="2616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1</a:t>
              </a:r>
              <a:endParaRPr lang="zh-CN" altLang="en-US" sz="1200" dirty="0"/>
            </a:p>
          </p:txBody>
        </p:sp>
        <p:sp>
          <p:nvSpPr>
            <p:cNvPr id="260" name="椭圆 259"/>
            <p:cNvSpPr/>
            <p:nvPr/>
          </p:nvSpPr>
          <p:spPr>
            <a:xfrm>
              <a:off x="6833689" y="3064460"/>
              <a:ext cx="261661" cy="2616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3</a:t>
              </a:r>
              <a:endParaRPr lang="zh-CN" altLang="en-US" sz="1200" dirty="0"/>
            </a:p>
          </p:txBody>
        </p:sp>
        <p:sp>
          <p:nvSpPr>
            <p:cNvPr id="262" name="椭圆 261"/>
            <p:cNvSpPr/>
            <p:nvPr/>
          </p:nvSpPr>
          <p:spPr>
            <a:xfrm>
              <a:off x="7673758" y="2307020"/>
              <a:ext cx="261661" cy="2616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2</a:t>
              </a:r>
              <a:endParaRPr lang="zh-CN" altLang="en-US" sz="1200" dirty="0"/>
            </a:p>
          </p:txBody>
        </p:sp>
        <p:sp>
          <p:nvSpPr>
            <p:cNvPr id="263" name="椭圆 262"/>
            <p:cNvSpPr/>
            <p:nvPr/>
          </p:nvSpPr>
          <p:spPr>
            <a:xfrm>
              <a:off x="8248039" y="2685740"/>
              <a:ext cx="261661" cy="26166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5</a:t>
              </a:r>
              <a:endParaRPr lang="zh-CN" altLang="en-US" sz="1200" dirty="0"/>
            </a:p>
          </p:txBody>
        </p:sp>
        <p:cxnSp>
          <p:nvCxnSpPr>
            <p:cNvPr id="264" name="直接连接符 263"/>
            <p:cNvCxnSpPr>
              <a:stCxn id="259" idx="4"/>
              <a:endCxn id="262" idx="2"/>
            </p:cNvCxnSpPr>
            <p:nvPr/>
          </p:nvCxnSpPr>
          <p:spPr>
            <a:xfrm>
              <a:off x="6964520" y="2153047"/>
              <a:ext cx="709238" cy="28480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接连接符 264"/>
            <p:cNvCxnSpPr>
              <a:stCxn id="260" idx="0"/>
              <a:endCxn id="259" idx="4"/>
            </p:cNvCxnSpPr>
            <p:nvPr/>
          </p:nvCxnSpPr>
          <p:spPr>
            <a:xfrm flipV="1">
              <a:off x="6964520" y="2153047"/>
              <a:ext cx="0" cy="91141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椭圆 268"/>
            <p:cNvSpPr/>
            <p:nvPr/>
          </p:nvSpPr>
          <p:spPr>
            <a:xfrm>
              <a:off x="8767930" y="2304807"/>
              <a:ext cx="261661" cy="26166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6</a:t>
              </a:r>
              <a:endParaRPr lang="zh-CN" altLang="en-US" sz="1200" dirty="0"/>
            </a:p>
          </p:txBody>
        </p:sp>
        <p:cxnSp>
          <p:nvCxnSpPr>
            <p:cNvPr id="270" name="直接连接符 269"/>
            <p:cNvCxnSpPr>
              <a:stCxn id="269" idx="3"/>
              <a:endCxn id="263" idx="7"/>
            </p:cNvCxnSpPr>
            <p:nvPr/>
          </p:nvCxnSpPr>
          <p:spPr>
            <a:xfrm flipH="1">
              <a:off x="8471381" y="2528149"/>
              <a:ext cx="334868" cy="19591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椭圆 270"/>
            <p:cNvSpPr/>
            <p:nvPr/>
          </p:nvSpPr>
          <p:spPr>
            <a:xfrm>
              <a:off x="8806249" y="3052186"/>
              <a:ext cx="261661" cy="2616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8</a:t>
              </a:r>
              <a:endParaRPr lang="zh-CN" altLang="en-US" sz="1200" dirty="0"/>
            </a:p>
          </p:txBody>
        </p:sp>
        <p:cxnSp>
          <p:nvCxnSpPr>
            <p:cNvPr id="272" name="直接连接符 271"/>
            <p:cNvCxnSpPr>
              <a:stCxn id="271" idx="1"/>
              <a:endCxn id="263" idx="5"/>
            </p:cNvCxnSpPr>
            <p:nvPr/>
          </p:nvCxnSpPr>
          <p:spPr>
            <a:xfrm flipH="1" flipV="1">
              <a:off x="8471381" y="2909082"/>
              <a:ext cx="373187" cy="18142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接连接符 272"/>
            <p:cNvCxnSpPr>
              <a:stCxn id="274" idx="3"/>
              <a:endCxn id="269" idx="6"/>
            </p:cNvCxnSpPr>
            <p:nvPr/>
          </p:nvCxnSpPr>
          <p:spPr>
            <a:xfrm flipH="1">
              <a:off x="9029591" y="2266488"/>
              <a:ext cx="334868" cy="16915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4" name="椭圆 273"/>
            <p:cNvSpPr/>
            <p:nvPr/>
          </p:nvSpPr>
          <p:spPr>
            <a:xfrm>
              <a:off x="9326140" y="2043146"/>
              <a:ext cx="261661" cy="2616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7</a:t>
              </a:r>
              <a:endParaRPr lang="zh-CN" altLang="en-US" sz="1200" dirty="0"/>
            </a:p>
          </p:txBody>
        </p:sp>
        <p:cxnSp>
          <p:nvCxnSpPr>
            <p:cNvPr id="275" name="直接连接符 274"/>
            <p:cNvCxnSpPr>
              <a:stCxn id="269" idx="4"/>
              <a:endCxn id="271" idx="0"/>
            </p:cNvCxnSpPr>
            <p:nvPr/>
          </p:nvCxnSpPr>
          <p:spPr>
            <a:xfrm>
              <a:off x="8898761" y="2566468"/>
              <a:ext cx="38319" cy="48571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接连接符 275"/>
            <p:cNvCxnSpPr>
              <a:stCxn id="277" idx="4"/>
              <a:endCxn id="269" idx="0"/>
            </p:cNvCxnSpPr>
            <p:nvPr/>
          </p:nvCxnSpPr>
          <p:spPr>
            <a:xfrm>
              <a:off x="8844568" y="2061948"/>
              <a:ext cx="54193" cy="24285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椭圆 276"/>
            <p:cNvSpPr/>
            <p:nvPr/>
          </p:nvSpPr>
          <p:spPr>
            <a:xfrm>
              <a:off x="8713737" y="1800287"/>
              <a:ext cx="261661" cy="2616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9</a:t>
              </a:r>
              <a:endParaRPr lang="zh-CN" altLang="en-US" sz="1200" dirty="0"/>
            </a:p>
          </p:txBody>
        </p:sp>
        <p:sp>
          <p:nvSpPr>
            <p:cNvPr id="317" name="文本框 316"/>
            <p:cNvSpPr txBox="1"/>
            <p:nvPr/>
          </p:nvSpPr>
          <p:spPr>
            <a:xfrm>
              <a:off x="7204026" y="3439991"/>
              <a:ext cx="1562624" cy="448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移除节点</a:t>
              </a:r>
              <a:r>
                <a:rPr lang="en-US" altLang="zh-CN" sz="1200" dirty="0" smtClean="0"/>
                <a:t>4</a:t>
              </a:r>
              <a:endParaRPr lang="zh-CN" altLang="en-US" sz="1200" dirty="0"/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302036" y="2111099"/>
            <a:ext cx="1858717" cy="1364827"/>
            <a:chOff x="3111911" y="3962073"/>
            <a:chExt cx="2754112" cy="2208096"/>
          </a:xfrm>
        </p:grpSpPr>
        <p:sp>
          <p:nvSpPr>
            <p:cNvPr id="278" name="椭圆 277"/>
            <p:cNvSpPr/>
            <p:nvPr/>
          </p:nvSpPr>
          <p:spPr>
            <a:xfrm>
              <a:off x="3111911" y="4053172"/>
              <a:ext cx="261661" cy="2616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1</a:t>
              </a:r>
              <a:endParaRPr lang="zh-CN" altLang="en-US" sz="1200" dirty="0"/>
            </a:p>
          </p:txBody>
        </p:sp>
        <p:sp>
          <p:nvSpPr>
            <p:cNvPr id="279" name="椭圆 278"/>
            <p:cNvSpPr/>
            <p:nvPr/>
          </p:nvSpPr>
          <p:spPr>
            <a:xfrm>
              <a:off x="3111911" y="5226246"/>
              <a:ext cx="261661" cy="2616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3</a:t>
              </a:r>
              <a:endParaRPr lang="zh-CN" altLang="en-US" sz="1200" dirty="0"/>
            </a:p>
          </p:txBody>
        </p:sp>
        <p:sp>
          <p:nvSpPr>
            <p:cNvPr id="280" name="椭圆 279"/>
            <p:cNvSpPr/>
            <p:nvPr/>
          </p:nvSpPr>
          <p:spPr>
            <a:xfrm>
              <a:off x="3951980" y="5226246"/>
              <a:ext cx="261661" cy="26166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4</a:t>
              </a:r>
              <a:endParaRPr lang="zh-CN" altLang="en-US" sz="1200" dirty="0"/>
            </a:p>
          </p:txBody>
        </p:sp>
        <p:sp>
          <p:nvSpPr>
            <p:cNvPr id="281" name="椭圆 280"/>
            <p:cNvSpPr/>
            <p:nvPr/>
          </p:nvSpPr>
          <p:spPr>
            <a:xfrm>
              <a:off x="3951980" y="4468806"/>
              <a:ext cx="261661" cy="2616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2</a:t>
              </a:r>
              <a:endParaRPr lang="zh-CN" altLang="en-US" sz="1200" dirty="0"/>
            </a:p>
          </p:txBody>
        </p:sp>
        <p:cxnSp>
          <p:nvCxnSpPr>
            <p:cNvPr id="283" name="直接连接符 282"/>
            <p:cNvCxnSpPr>
              <a:stCxn id="278" idx="4"/>
              <a:endCxn id="281" idx="2"/>
            </p:cNvCxnSpPr>
            <p:nvPr/>
          </p:nvCxnSpPr>
          <p:spPr>
            <a:xfrm>
              <a:off x="3242742" y="4314833"/>
              <a:ext cx="709238" cy="28480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接连接符 283"/>
            <p:cNvCxnSpPr>
              <a:stCxn id="279" idx="0"/>
              <a:endCxn id="278" idx="4"/>
            </p:cNvCxnSpPr>
            <p:nvPr/>
          </p:nvCxnSpPr>
          <p:spPr>
            <a:xfrm flipV="1">
              <a:off x="3242742" y="4314833"/>
              <a:ext cx="0" cy="91141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接连接符 284"/>
            <p:cNvCxnSpPr>
              <a:stCxn id="280" idx="2"/>
              <a:endCxn id="279" idx="6"/>
            </p:cNvCxnSpPr>
            <p:nvPr/>
          </p:nvCxnSpPr>
          <p:spPr>
            <a:xfrm flipH="1">
              <a:off x="3373572" y="5357076"/>
              <a:ext cx="57840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直接连接符 286"/>
            <p:cNvCxnSpPr>
              <a:stCxn id="281" idx="4"/>
              <a:endCxn id="280" idx="0"/>
            </p:cNvCxnSpPr>
            <p:nvPr/>
          </p:nvCxnSpPr>
          <p:spPr>
            <a:xfrm>
              <a:off x="4082811" y="4730467"/>
              <a:ext cx="0" cy="49577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8" name="椭圆 287"/>
            <p:cNvSpPr/>
            <p:nvPr/>
          </p:nvSpPr>
          <p:spPr>
            <a:xfrm>
              <a:off x="5046152" y="4466593"/>
              <a:ext cx="261661" cy="26166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6</a:t>
              </a:r>
              <a:endParaRPr lang="zh-CN" altLang="en-US" sz="1200" dirty="0"/>
            </a:p>
          </p:txBody>
        </p:sp>
        <p:sp>
          <p:nvSpPr>
            <p:cNvPr id="290" name="椭圆 289"/>
            <p:cNvSpPr/>
            <p:nvPr/>
          </p:nvSpPr>
          <p:spPr>
            <a:xfrm>
              <a:off x="5084471" y="5213972"/>
              <a:ext cx="261661" cy="2616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8</a:t>
              </a:r>
              <a:endParaRPr lang="zh-CN" altLang="en-US" sz="1200" dirty="0"/>
            </a:p>
          </p:txBody>
        </p:sp>
        <p:cxnSp>
          <p:nvCxnSpPr>
            <p:cNvPr id="292" name="直接连接符 291"/>
            <p:cNvCxnSpPr>
              <a:stCxn id="293" idx="3"/>
              <a:endCxn id="288" idx="6"/>
            </p:cNvCxnSpPr>
            <p:nvPr/>
          </p:nvCxnSpPr>
          <p:spPr>
            <a:xfrm flipH="1">
              <a:off x="5307813" y="4428274"/>
              <a:ext cx="334868" cy="16915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3" name="椭圆 292"/>
            <p:cNvSpPr/>
            <p:nvPr/>
          </p:nvSpPr>
          <p:spPr>
            <a:xfrm>
              <a:off x="5604362" y="4204932"/>
              <a:ext cx="261661" cy="2616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7</a:t>
              </a:r>
              <a:endParaRPr lang="zh-CN" altLang="en-US" sz="1200" dirty="0"/>
            </a:p>
          </p:txBody>
        </p:sp>
        <p:cxnSp>
          <p:nvCxnSpPr>
            <p:cNvPr id="294" name="直接连接符 293"/>
            <p:cNvCxnSpPr>
              <a:stCxn id="288" idx="4"/>
              <a:endCxn id="290" idx="0"/>
            </p:cNvCxnSpPr>
            <p:nvPr/>
          </p:nvCxnSpPr>
          <p:spPr>
            <a:xfrm>
              <a:off x="5176983" y="4728254"/>
              <a:ext cx="38319" cy="48571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接连接符 294"/>
            <p:cNvCxnSpPr>
              <a:stCxn id="296" idx="4"/>
              <a:endCxn id="288" idx="0"/>
            </p:cNvCxnSpPr>
            <p:nvPr/>
          </p:nvCxnSpPr>
          <p:spPr>
            <a:xfrm>
              <a:off x="5122790" y="4223734"/>
              <a:ext cx="54193" cy="24285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椭圆 295"/>
            <p:cNvSpPr/>
            <p:nvPr/>
          </p:nvSpPr>
          <p:spPr>
            <a:xfrm>
              <a:off x="4991959" y="3962073"/>
              <a:ext cx="261661" cy="2616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9</a:t>
              </a:r>
              <a:endParaRPr lang="zh-CN" altLang="en-US" sz="1200" dirty="0"/>
            </a:p>
          </p:txBody>
        </p:sp>
        <p:sp>
          <p:nvSpPr>
            <p:cNvPr id="318" name="文本框 317"/>
            <p:cNvSpPr txBox="1"/>
            <p:nvPr/>
          </p:nvSpPr>
          <p:spPr>
            <a:xfrm>
              <a:off x="3605495" y="5722024"/>
              <a:ext cx="1648125" cy="448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移除节点</a:t>
              </a:r>
              <a:r>
                <a:rPr lang="en-US" altLang="zh-CN" sz="1200" dirty="0" smtClean="0"/>
                <a:t>5</a:t>
              </a:r>
              <a:endParaRPr lang="zh-CN" altLang="en-US" sz="1200" dirty="0"/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2813820" y="2116604"/>
            <a:ext cx="1858717" cy="1344091"/>
            <a:chOff x="6833689" y="3970980"/>
            <a:chExt cx="2754112" cy="2174548"/>
          </a:xfrm>
        </p:grpSpPr>
        <p:sp>
          <p:nvSpPr>
            <p:cNvPr id="297" name="椭圆 296"/>
            <p:cNvSpPr/>
            <p:nvPr/>
          </p:nvSpPr>
          <p:spPr>
            <a:xfrm>
              <a:off x="6833689" y="4062079"/>
              <a:ext cx="261661" cy="2616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1</a:t>
              </a:r>
              <a:endParaRPr lang="zh-CN" altLang="en-US" sz="1200" dirty="0"/>
            </a:p>
          </p:txBody>
        </p:sp>
        <p:sp>
          <p:nvSpPr>
            <p:cNvPr id="298" name="椭圆 297"/>
            <p:cNvSpPr/>
            <p:nvPr/>
          </p:nvSpPr>
          <p:spPr>
            <a:xfrm>
              <a:off x="6833689" y="5235153"/>
              <a:ext cx="261661" cy="2616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3</a:t>
              </a:r>
              <a:endParaRPr lang="zh-CN" altLang="en-US" sz="1200" dirty="0"/>
            </a:p>
          </p:txBody>
        </p:sp>
        <p:sp>
          <p:nvSpPr>
            <p:cNvPr id="299" name="椭圆 298"/>
            <p:cNvSpPr/>
            <p:nvPr/>
          </p:nvSpPr>
          <p:spPr>
            <a:xfrm>
              <a:off x="7673758" y="5235153"/>
              <a:ext cx="261661" cy="26166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4</a:t>
              </a:r>
              <a:endParaRPr lang="zh-CN" altLang="en-US" sz="1200" dirty="0"/>
            </a:p>
          </p:txBody>
        </p:sp>
        <p:sp>
          <p:nvSpPr>
            <p:cNvPr id="300" name="椭圆 299"/>
            <p:cNvSpPr/>
            <p:nvPr/>
          </p:nvSpPr>
          <p:spPr>
            <a:xfrm>
              <a:off x="7673758" y="4477713"/>
              <a:ext cx="261661" cy="2616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2</a:t>
              </a:r>
              <a:endParaRPr lang="zh-CN" altLang="en-US" sz="1200" dirty="0"/>
            </a:p>
          </p:txBody>
        </p:sp>
        <p:sp>
          <p:nvSpPr>
            <p:cNvPr id="301" name="椭圆 300"/>
            <p:cNvSpPr/>
            <p:nvPr/>
          </p:nvSpPr>
          <p:spPr>
            <a:xfrm>
              <a:off x="8248039" y="4856433"/>
              <a:ext cx="261661" cy="26166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5</a:t>
              </a:r>
              <a:endParaRPr lang="zh-CN" altLang="en-US" sz="1200" dirty="0"/>
            </a:p>
          </p:txBody>
        </p:sp>
        <p:cxnSp>
          <p:nvCxnSpPr>
            <p:cNvPr id="302" name="直接连接符 301"/>
            <p:cNvCxnSpPr>
              <a:stCxn id="297" idx="4"/>
              <a:endCxn id="300" idx="2"/>
            </p:cNvCxnSpPr>
            <p:nvPr/>
          </p:nvCxnSpPr>
          <p:spPr>
            <a:xfrm>
              <a:off x="6964520" y="4323740"/>
              <a:ext cx="709238" cy="28480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>
              <a:stCxn id="298" idx="0"/>
              <a:endCxn id="297" idx="4"/>
            </p:cNvCxnSpPr>
            <p:nvPr/>
          </p:nvCxnSpPr>
          <p:spPr>
            <a:xfrm flipV="1">
              <a:off x="6964520" y="4323740"/>
              <a:ext cx="0" cy="91141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连接符 303"/>
            <p:cNvCxnSpPr>
              <a:stCxn id="299" idx="2"/>
              <a:endCxn id="298" idx="6"/>
            </p:cNvCxnSpPr>
            <p:nvPr/>
          </p:nvCxnSpPr>
          <p:spPr>
            <a:xfrm flipH="1">
              <a:off x="7095350" y="5365983"/>
              <a:ext cx="57840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接连接符 304"/>
            <p:cNvCxnSpPr>
              <a:stCxn id="301" idx="3"/>
              <a:endCxn id="299" idx="6"/>
            </p:cNvCxnSpPr>
            <p:nvPr/>
          </p:nvCxnSpPr>
          <p:spPr>
            <a:xfrm flipH="1">
              <a:off x="7935419" y="5079775"/>
              <a:ext cx="350939" cy="28620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接连接符 305"/>
            <p:cNvCxnSpPr>
              <a:stCxn id="300" idx="4"/>
              <a:endCxn id="299" idx="0"/>
            </p:cNvCxnSpPr>
            <p:nvPr/>
          </p:nvCxnSpPr>
          <p:spPr>
            <a:xfrm>
              <a:off x="7804589" y="4739374"/>
              <a:ext cx="0" cy="49577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椭圆 308"/>
            <p:cNvSpPr/>
            <p:nvPr/>
          </p:nvSpPr>
          <p:spPr>
            <a:xfrm>
              <a:off x="8806249" y="5222879"/>
              <a:ext cx="261661" cy="2616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8</a:t>
              </a:r>
              <a:endParaRPr lang="zh-CN" altLang="en-US" sz="1200" dirty="0"/>
            </a:p>
          </p:txBody>
        </p:sp>
        <p:cxnSp>
          <p:nvCxnSpPr>
            <p:cNvPr id="310" name="直接连接符 309"/>
            <p:cNvCxnSpPr>
              <a:stCxn id="309" idx="1"/>
              <a:endCxn id="301" idx="5"/>
            </p:cNvCxnSpPr>
            <p:nvPr/>
          </p:nvCxnSpPr>
          <p:spPr>
            <a:xfrm flipH="1" flipV="1">
              <a:off x="8471381" y="5079775"/>
              <a:ext cx="373187" cy="18142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椭圆 311"/>
            <p:cNvSpPr/>
            <p:nvPr/>
          </p:nvSpPr>
          <p:spPr>
            <a:xfrm>
              <a:off x="9326140" y="4213839"/>
              <a:ext cx="261661" cy="2616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7</a:t>
              </a:r>
              <a:endParaRPr lang="zh-CN" altLang="en-US" sz="1200" dirty="0"/>
            </a:p>
          </p:txBody>
        </p:sp>
        <p:sp>
          <p:nvSpPr>
            <p:cNvPr id="315" name="椭圆 314"/>
            <p:cNvSpPr/>
            <p:nvPr/>
          </p:nvSpPr>
          <p:spPr>
            <a:xfrm>
              <a:off x="8713737" y="3970980"/>
              <a:ext cx="261661" cy="2616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9</a:t>
              </a:r>
              <a:endParaRPr lang="zh-CN" altLang="en-US" sz="1200" dirty="0"/>
            </a:p>
          </p:txBody>
        </p:sp>
        <p:sp>
          <p:nvSpPr>
            <p:cNvPr id="319" name="文本框 318"/>
            <p:cNvSpPr txBox="1"/>
            <p:nvPr/>
          </p:nvSpPr>
          <p:spPr>
            <a:xfrm>
              <a:off x="7133632" y="5697383"/>
              <a:ext cx="1545181" cy="448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移除节点</a:t>
              </a:r>
              <a:r>
                <a:rPr lang="en-US" altLang="zh-CN" sz="1200" dirty="0" smtClean="0"/>
                <a:t>6</a:t>
              </a:r>
              <a:endParaRPr lang="zh-CN" altLang="en-US" sz="1200" dirty="0"/>
            </a:p>
          </p:txBody>
        </p:sp>
      </p:grpSp>
      <p:grpSp>
        <p:nvGrpSpPr>
          <p:cNvPr id="320" name="组合 319"/>
          <p:cNvGrpSpPr/>
          <p:nvPr/>
        </p:nvGrpSpPr>
        <p:grpSpPr>
          <a:xfrm>
            <a:off x="6054134" y="798250"/>
            <a:ext cx="1858717" cy="1389465"/>
            <a:chOff x="3111911" y="1709188"/>
            <a:chExt cx="2754112" cy="2247957"/>
          </a:xfrm>
        </p:grpSpPr>
        <p:sp>
          <p:nvSpPr>
            <p:cNvPr id="321" name="椭圆 320"/>
            <p:cNvSpPr/>
            <p:nvPr/>
          </p:nvSpPr>
          <p:spPr>
            <a:xfrm>
              <a:off x="3111911" y="1800287"/>
              <a:ext cx="261661" cy="2616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1</a:t>
              </a:r>
              <a:endParaRPr lang="zh-CN" altLang="en-US" sz="1200" dirty="0"/>
            </a:p>
          </p:txBody>
        </p:sp>
        <p:sp>
          <p:nvSpPr>
            <p:cNvPr id="322" name="椭圆 321"/>
            <p:cNvSpPr/>
            <p:nvPr/>
          </p:nvSpPr>
          <p:spPr>
            <a:xfrm>
              <a:off x="3111911" y="2973361"/>
              <a:ext cx="261661" cy="2616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3</a:t>
              </a:r>
              <a:endParaRPr lang="zh-CN" altLang="en-US" sz="1200" dirty="0"/>
            </a:p>
          </p:txBody>
        </p:sp>
        <p:sp>
          <p:nvSpPr>
            <p:cNvPr id="323" name="椭圆 322"/>
            <p:cNvSpPr/>
            <p:nvPr/>
          </p:nvSpPr>
          <p:spPr>
            <a:xfrm>
              <a:off x="3951980" y="2973361"/>
              <a:ext cx="261661" cy="2616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4</a:t>
              </a:r>
              <a:endParaRPr lang="zh-CN" altLang="en-US" sz="1200" dirty="0"/>
            </a:p>
          </p:txBody>
        </p:sp>
        <p:sp>
          <p:nvSpPr>
            <p:cNvPr id="324" name="椭圆 323"/>
            <p:cNvSpPr/>
            <p:nvPr/>
          </p:nvSpPr>
          <p:spPr>
            <a:xfrm>
              <a:off x="3951980" y="2215921"/>
              <a:ext cx="261661" cy="2616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2</a:t>
              </a:r>
              <a:endParaRPr lang="zh-CN" altLang="en-US" sz="1200" dirty="0"/>
            </a:p>
          </p:txBody>
        </p:sp>
        <p:sp>
          <p:nvSpPr>
            <p:cNvPr id="325" name="椭圆 324"/>
            <p:cNvSpPr/>
            <p:nvPr/>
          </p:nvSpPr>
          <p:spPr>
            <a:xfrm>
              <a:off x="4526261" y="2594641"/>
              <a:ext cx="261661" cy="2616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5</a:t>
              </a:r>
              <a:endParaRPr lang="zh-CN" altLang="en-US" sz="1200" dirty="0"/>
            </a:p>
          </p:txBody>
        </p:sp>
        <p:cxnSp>
          <p:nvCxnSpPr>
            <p:cNvPr id="326" name="直接连接符 325"/>
            <p:cNvCxnSpPr>
              <a:stCxn id="321" idx="4"/>
              <a:endCxn id="324" idx="2"/>
            </p:cNvCxnSpPr>
            <p:nvPr/>
          </p:nvCxnSpPr>
          <p:spPr>
            <a:xfrm>
              <a:off x="3242742" y="2061948"/>
              <a:ext cx="709238" cy="28480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接连接符 326"/>
            <p:cNvCxnSpPr>
              <a:stCxn id="322" idx="0"/>
              <a:endCxn id="321" idx="4"/>
            </p:cNvCxnSpPr>
            <p:nvPr/>
          </p:nvCxnSpPr>
          <p:spPr>
            <a:xfrm flipV="1">
              <a:off x="3242742" y="2061948"/>
              <a:ext cx="0" cy="91141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接连接符 327"/>
            <p:cNvCxnSpPr>
              <a:stCxn id="323" idx="2"/>
              <a:endCxn id="322" idx="6"/>
            </p:cNvCxnSpPr>
            <p:nvPr/>
          </p:nvCxnSpPr>
          <p:spPr>
            <a:xfrm flipH="1">
              <a:off x="3373572" y="3104191"/>
              <a:ext cx="57840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接连接符 328"/>
            <p:cNvCxnSpPr>
              <a:stCxn id="325" idx="3"/>
              <a:endCxn id="323" idx="6"/>
            </p:cNvCxnSpPr>
            <p:nvPr/>
          </p:nvCxnSpPr>
          <p:spPr>
            <a:xfrm flipH="1">
              <a:off x="4213641" y="2817983"/>
              <a:ext cx="350939" cy="28620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直接连接符 329"/>
            <p:cNvCxnSpPr>
              <a:stCxn id="324" idx="4"/>
              <a:endCxn id="323" idx="0"/>
            </p:cNvCxnSpPr>
            <p:nvPr/>
          </p:nvCxnSpPr>
          <p:spPr>
            <a:xfrm>
              <a:off x="4082811" y="2477582"/>
              <a:ext cx="0" cy="49577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1" name="椭圆 330"/>
            <p:cNvSpPr/>
            <p:nvPr/>
          </p:nvSpPr>
          <p:spPr>
            <a:xfrm>
              <a:off x="5046152" y="2213708"/>
              <a:ext cx="261661" cy="2616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6</a:t>
              </a:r>
              <a:endParaRPr lang="zh-CN" altLang="en-US" sz="1200" dirty="0"/>
            </a:p>
          </p:txBody>
        </p:sp>
        <p:cxnSp>
          <p:nvCxnSpPr>
            <p:cNvPr id="332" name="直接连接符 331"/>
            <p:cNvCxnSpPr>
              <a:stCxn id="331" idx="3"/>
              <a:endCxn id="325" idx="7"/>
            </p:cNvCxnSpPr>
            <p:nvPr/>
          </p:nvCxnSpPr>
          <p:spPr>
            <a:xfrm flipH="1">
              <a:off x="4749603" y="2437050"/>
              <a:ext cx="334868" cy="19591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椭圆 332"/>
            <p:cNvSpPr/>
            <p:nvPr/>
          </p:nvSpPr>
          <p:spPr>
            <a:xfrm>
              <a:off x="5084471" y="2961087"/>
              <a:ext cx="261661" cy="2616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8</a:t>
              </a:r>
              <a:endParaRPr lang="zh-CN" altLang="en-US" sz="1200" dirty="0"/>
            </a:p>
          </p:txBody>
        </p:sp>
        <p:cxnSp>
          <p:nvCxnSpPr>
            <p:cNvPr id="334" name="直接连接符 333"/>
            <p:cNvCxnSpPr>
              <a:stCxn id="333" idx="1"/>
              <a:endCxn id="325" idx="5"/>
            </p:cNvCxnSpPr>
            <p:nvPr/>
          </p:nvCxnSpPr>
          <p:spPr>
            <a:xfrm flipH="1" flipV="1">
              <a:off x="4749603" y="2817983"/>
              <a:ext cx="373187" cy="18142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接连接符 334"/>
            <p:cNvCxnSpPr>
              <a:stCxn id="336" idx="3"/>
              <a:endCxn id="331" idx="6"/>
            </p:cNvCxnSpPr>
            <p:nvPr/>
          </p:nvCxnSpPr>
          <p:spPr>
            <a:xfrm flipH="1">
              <a:off x="5307813" y="2175389"/>
              <a:ext cx="334868" cy="1691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6" name="椭圆 335"/>
            <p:cNvSpPr/>
            <p:nvPr/>
          </p:nvSpPr>
          <p:spPr>
            <a:xfrm>
              <a:off x="5604362" y="1952047"/>
              <a:ext cx="261661" cy="2616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7</a:t>
              </a:r>
              <a:endParaRPr lang="zh-CN" altLang="en-US" sz="1200" dirty="0"/>
            </a:p>
          </p:txBody>
        </p:sp>
        <p:cxnSp>
          <p:nvCxnSpPr>
            <p:cNvPr id="337" name="直接连接符 336"/>
            <p:cNvCxnSpPr>
              <a:stCxn id="331" idx="4"/>
              <a:endCxn id="333" idx="0"/>
            </p:cNvCxnSpPr>
            <p:nvPr/>
          </p:nvCxnSpPr>
          <p:spPr>
            <a:xfrm>
              <a:off x="5176983" y="2475369"/>
              <a:ext cx="38319" cy="48571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直接连接符 337"/>
            <p:cNvCxnSpPr>
              <a:stCxn id="339" idx="4"/>
              <a:endCxn id="331" idx="0"/>
            </p:cNvCxnSpPr>
            <p:nvPr/>
          </p:nvCxnSpPr>
          <p:spPr>
            <a:xfrm>
              <a:off x="5122790" y="1970849"/>
              <a:ext cx="54193" cy="24285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9" name="椭圆 338"/>
            <p:cNvSpPr/>
            <p:nvPr/>
          </p:nvSpPr>
          <p:spPr>
            <a:xfrm>
              <a:off x="4991959" y="1709188"/>
              <a:ext cx="261661" cy="2616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9</a:t>
              </a:r>
              <a:endParaRPr lang="zh-CN" altLang="en-US" sz="1200" dirty="0"/>
            </a:p>
          </p:txBody>
        </p:sp>
        <p:sp>
          <p:nvSpPr>
            <p:cNvPr id="340" name="文本框 339"/>
            <p:cNvSpPr txBox="1"/>
            <p:nvPr/>
          </p:nvSpPr>
          <p:spPr>
            <a:xfrm>
              <a:off x="4144195" y="3509000"/>
              <a:ext cx="1109426" cy="448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原图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8262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117</Words>
  <Application>Microsoft Office PowerPoint</Application>
  <PresentationFormat>宽屏</PresentationFormat>
  <Paragraphs>106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MQ</dc:creator>
  <cp:lastModifiedBy>MQ</cp:lastModifiedBy>
  <cp:revision>71</cp:revision>
  <dcterms:created xsi:type="dcterms:W3CDTF">2018-07-03T02:00:07Z</dcterms:created>
  <dcterms:modified xsi:type="dcterms:W3CDTF">2018-07-05T05:39:36Z</dcterms:modified>
</cp:coreProperties>
</file>