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9" autoAdjust="0"/>
  </p:normalViewPr>
  <p:slideViewPr>
    <p:cSldViewPr snapToGrid="0" showGuides="1">
      <p:cViewPr>
        <p:scale>
          <a:sx n="75" d="100"/>
          <a:sy n="75" d="100"/>
        </p:scale>
        <p:origin x="107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FB98-C5C3-48D3-A91A-8F74E6A23F8C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455B-1239-48A1-9EDE-59A368A3B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5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4455B-1239-48A1-9EDE-59A368A3BC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7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4455B-1239-48A1-9EDE-59A368A3BC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4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1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2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1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2F69-5081-49DA-A1B9-8EE53040561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4765" y="224297"/>
            <a:ext cx="4533295" cy="1599316"/>
            <a:chOff x="1783080" y="1152144"/>
            <a:chExt cx="6019979" cy="2123807"/>
          </a:xfrm>
        </p:grpSpPr>
        <p:sp>
          <p:nvSpPr>
            <p:cNvPr id="4" name="椭圆 3"/>
            <p:cNvSpPr/>
            <p:nvPr/>
          </p:nvSpPr>
          <p:spPr>
            <a:xfrm>
              <a:off x="1783080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783080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898648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898648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813048" y="165506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4" idx="6"/>
              <a:endCxn id="7" idx="2"/>
            </p:cNvCxnSpPr>
            <p:nvPr/>
          </p:nvCxnSpPr>
          <p:spPr>
            <a:xfrm>
              <a:off x="2130552" y="1325880"/>
              <a:ext cx="7680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0"/>
              <a:endCxn id="4" idx="4"/>
            </p:cNvCxnSpPr>
            <p:nvPr/>
          </p:nvCxnSpPr>
          <p:spPr>
            <a:xfrm flipV="1">
              <a:off x="1956816" y="1499616"/>
              <a:ext cx="0" cy="6583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  <a:endCxn id="5" idx="6"/>
            </p:cNvCxnSpPr>
            <p:nvPr/>
          </p:nvCxnSpPr>
          <p:spPr>
            <a:xfrm flipH="1">
              <a:off x="2130552" y="2331720"/>
              <a:ext cx="7680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6" idx="6"/>
            </p:cNvCxnSpPr>
            <p:nvPr/>
          </p:nvCxnSpPr>
          <p:spPr>
            <a:xfrm flipH="1">
              <a:off x="3246120" y="1951650"/>
              <a:ext cx="617814" cy="3800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1"/>
              <a:endCxn id="7" idx="6"/>
            </p:cNvCxnSpPr>
            <p:nvPr/>
          </p:nvCxnSpPr>
          <p:spPr>
            <a:xfrm flipH="1" flipV="1">
              <a:off x="3246120" y="1325880"/>
              <a:ext cx="617814" cy="3800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4" idx="5"/>
              <a:endCxn id="6" idx="1"/>
            </p:cNvCxnSpPr>
            <p:nvPr/>
          </p:nvCxnSpPr>
          <p:spPr>
            <a:xfrm>
              <a:off x="2079666" y="1448730"/>
              <a:ext cx="869868" cy="7601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7"/>
              <a:endCxn id="7" idx="3"/>
            </p:cNvCxnSpPr>
            <p:nvPr/>
          </p:nvCxnSpPr>
          <p:spPr>
            <a:xfrm flipV="1">
              <a:off x="2079666" y="1448730"/>
              <a:ext cx="869868" cy="7601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224451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24451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340019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340019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35" name="直接连接符 34"/>
            <p:cNvCxnSpPr>
              <a:stCxn id="31" idx="6"/>
              <a:endCxn id="34" idx="2"/>
            </p:cNvCxnSpPr>
            <p:nvPr/>
          </p:nvCxnSpPr>
          <p:spPr>
            <a:xfrm>
              <a:off x="5571923" y="1325880"/>
              <a:ext cx="768096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0"/>
              <a:endCxn id="31" idx="4"/>
            </p:cNvCxnSpPr>
            <p:nvPr/>
          </p:nvCxnSpPr>
          <p:spPr>
            <a:xfrm flipV="1">
              <a:off x="5398187" y="1499616"/>
              <a:ext cx="0" cy="658368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2"/>
              <a:endCxn id="32" idx="6"/>
            </p:cNvCxnSpPr>
            <p:nvPr/>
          </p:nvCxnSpPr>
          <p:spPr>
            <a:xfrm flipH="1">
              <a:off x="5571923" y="2331720"/>
              <a:ext cx="768096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5"/>
              <a:endCxn id="33" idx="1"/>
            </p:cNvCxnSpPr>
            <p:nvPr/>
          </p:nvCxnSpPr>
          <p:spPr>
            <a:xfrm>
              <a:off x="5521037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" idx="7"/>
              <a:endCxn id="34" idx="3"/>
            </p:cNvCxnSpPr>
            <p:nvPr/>
          </p:nvCxnSpPr>
          <p:spPr>
            <a:xfrm flipV="1">
              <a:off x="5521037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7455587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7455587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49" name="直接连接符 48"/>
            <p:cNvCxnSpPr>
              <a:stCxn id="45" idx="3"/>
              <a:endCxn id="33" idx="7"/>
            </p:cNvCxnSpPr>
            <p:nvPr/>
          </p:nvCxnSpPr>
          <p:spPr>
            <a:xfrm flipH="1">
              <a:off x="6636605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5" idx="4"/>
              <a:endCxn id="44" idx="0"/>
            </p:cNvCxnSpPr>
            <p:nvPr/>
          </p:nvCxnSpPr>
          <p:spPr>
            <a:xfrm>
              <a:off x="7629323" y="1499616"/>
              <a:ext cx="0" cy="658368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4" idx="5"/>
              <a:endCxn id="44" idx="1"/>
            </p:cNvCxnSpPr>
            <p:nvPr/>
          </p:nvCxnSpPr>
          <p:spPr>
            <a:xfrm>
              <a:off x="6636605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339789" y="2867238"/>
              <a:ext cx="1473260" cy="4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无向图例子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839575" y="2867239"/>
              <a:ext cx="1435283" cy="4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有向图例子</a:t>
              </a:r>
              <a:endParaRPr lang="zh-CN" altLang="en-US" sz="1400" dirty="0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119541" y="2226879"/>
            <a:ext cx="6019867" cy="4595309"/>
            <a:chOff x="694261" y="2487086"/>
            <a:chExt cx="6019867" cy="4595309"/>
          </a:xfrm>
        </p:grpSpPr>
        <p:grpSp>
          <p:nvGrpSpPr>
            <p:cNvPr id="92" name="组合 91"/>
            <p:cNvGrpSpPr/>
            <p:nvPr/>
          </p:nvGrpSpPr>
          <p:grpSpPr>
            <a:xfrm>
              <a:off x="711405" y="2750218"/>
              <a:ext cx="2377440" cy="1353312"/>
              <a:chOff x="1621715" y="3922238"/>
              <a:chExt cx="2377440" cy="1353312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621715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621715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737283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737283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651683" y="442515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cxnSp>
            <p:nvCxnSpPr>
              <p:cNvPr id="68" name="直接连接符 67"/>
              <p:cNvCxnSpPr>
                <a:stCxn id="63" idx="6"/>
                <a:endCxn id="66" idx="2"/>
              </p:cNvCxnSpPr>
              <p:nvPr/>
            </p:nvCxnSpPr>
            <p:spPr>
              <a:xfrm>
                <a:off x="1969187" y="4095974"/>
                <a:ext cx="7680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4" idx="0"/>
                <a:endCxn id="63" idx="4"/>
              </p:cNvCxnSpPr>
              <p:nvPr/>
            </p:nvCxnSpPr>
            <p:spPr>
              <a:xfrm flipV="1">
                <a:off x="1795451" y="4269710"/>
                <a:ext cx="0" cy="6583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5" idx="2"/>
                <a:endCxn id="64" idx="6"/>
              </p:cNvCxnSpPr>
              <p:nvPr/>
            </p:nvCxnSpPr>
            <p:spPr>
              <a:xfrm flipH="1">
                <a:off x="1969187" y="5101814"/>
                <a:ext cx="7680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7" idx="3"/>
                <a:endCxn id="65" idx="6"/>
              </p:cNvCxnSpPr>
              <p:nvPr/>
            </p:nvCxnSpPr>
            <p:spPr>
              <a:xfrm flipH="1">
                <a:off x="3084755" y="4721744"/>
                <a:ext cx="617814" cy="38007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7" idx="1"/>
                <a:endCxn id="66" idx="6"/>
              </p:cNvCxnSpPr>
              <p:nvPr/>
            </p:nvCxnSpPr>
            <p:spPr>
              <a:xfrm flipH="1" flipV="1">
                <a:off x="3084755" y="4095974"/>
                <a:ext cx="617814" cy="38007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3" idx="5"/>
                <a:endCxn id="65" idx="1"/>
              </p:cNvCxnSpPr>
              <p:nvPr/>
            </p:nvCxnSpPr>
            <p:spPr>
              <a:xfrm>
                <a:off x="1918301" y="4218824"/>
                <a:ext cx="869868" cy="7601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4" idx="7"/>
                <a:endCxn id="66" idx="3"/>
              </p:cNvCxnSpPr>
              <p:nvPr/>
            </p:nvCxnSpPr>
            <p:spPr>
              <a:xfrm flipV="1">
                <a:off x="1918301" y="4218824"/>
                <a:ext cx="869868" cy="7601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694261" y="5276749"/>
              <a:ext cx="2578608" cy="1353312"/>
              <a:chOff x="5063086" y="3922238"/>
              <a:chExt cx="2578608" cy="135331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63086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063086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178654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6178654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cxnSp>
            <p:nvCxnSpPr>
              <p:cNvPr id="79" name="直接连接符 78"/>
              <p:cNvCxnSpPr>
                <a:stCxn id="75" idx="6"/>
                <a:endCxn id="78" idx="2"/>
              </p:cNvCxnSpPr>
              <p:nvPr/>
            </p:nvCxnSpPr>
            <p:spPr>
              <a:xfrm>
                <a:off x="5410558" y="4095974"/>
                <a:ext cx="768096" cy="0"/>
              </a:xfrm>
              <a:prstGeom prst="line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  <a:endCxn id="75" idx="4"/>
              </p:cNvCxnSpPr>
              <p:nvPr/>
            </p:nvCxnSpPr>
            <p:spPr>
              <a:xfrm flipV="1">
                <a:off x="5236822" y="4269710"/>
                <a:ext cx="0" cy="658368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7" idx="2"/>
                <a:endCxn id="76" idx="6"/>
              </p:cNvCxnSpPr>
              <p:nvPr/>
            </p:nvCxnSpPr>
            <p:spPr>
              <a:xfrm flipH="1">
                <a:off x="5410558" y="5101814"/>
                <a:ext cx="768096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5" idx="5"/>
                <a:endCxn id="77" idx="1"/>
              </p:cNvCxnSpPr>
              <p:nvPr/>
            </p:nvCxnSpPr>
            <p:spPr>
              <a:xfrm>
                <a:off x="5359672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6" idx="7"/>
                <a:endCxn id="78" idx="3"/>
              </p:cNvCxnSpPr>
              <p:nvPr/>
            </p:nvCxnSpPr>
            <p:spPr>
              <a:xfrm flipV="1">
                <a:off x="5359672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/>
              <p:cNvSpPr/>
              <p:nvPr/>
            </p:nvSpPr>
            <p:spPr>
              <a:xfrm>
                <a:off x="7294222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294222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cxnSp>
            <p:nvCxnSpPr>
              <p:cNvPr id="86" name="直接连接符 85"/>
              <p:cNvCxnSpPr>
                <a:stCxn id="85" idx="3"/>
                <a:endCxn id="77" idx="7"/>
              </p:cNvCxnSpPr>
              <p:nvPr/>
            </p:nvCxnSpPr>
            <p:spPr>
              <a:xfrm flipH="1">
                <a:off x="6475240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85" idx="4"/>
                <a:endCxn id="84" idx="0"/>
              </p:cNvCxnSpPr>
              <p:nvPr/>
            </p:nvCxnSpPr>
            <p:spPr>
              <a:xfrm>
                <a:off x="7467958" y="4269710"/>
                <a:ext cx="0" cy="658368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78" idx="5"/>
                <a:endCxn id="84" idx="1"/>
              </p:cNvCxnSpPr>
              <p:nvPr/>
            </p:nvCxnSpPr>
            <p:spPr>
              <a:xfrm>
                <a:off x="6475240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组合 171"/>
            <p:cNvGrpSpPr/>
            <p:nvPr/>
          </p:nvGrpSpPr>
          <p:grpSpPr>
            <a:xfrm>
              <a:off x="4210303" y="4824415"/>
              <a:ext cx="2499942" cy="2257980"/>
              <a:chOff x="3914305" y="2530138"/>
              <a:chExt cx="3030365" cy="2737065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3914305" y="2530138"/>
                <a:ext cx="361860" cy="2737065"/>
                <a:chOff x="3978127" y="2686834"/>
                <a:chExt cx="298038" cy="2009504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397812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978127" y="3016018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3978127" y="335400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3978127" y="369997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978127" y="4029163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978127" y="436715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4540080" y="2593729"/>
                <a:ext cx="596076" cy="329184"/>
                <a:chOff x="4532119" y="2686834"/>
                <a:chExt cx="596076" cy="329184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1" name="直接连接符 100"/>
              <p:cNvCxnSpPr>
                <a:stCxn id="93" idx="3"/>
                <a:endCxn id="99" idx="1"/>
              </p:cNvCxnSpPr>
              <p:nvPr/>
            </p:nvCxnSpPr>
            <p:spPr>
              <a:xfrm>
                <a:off x="4276165" y="2754322"/>
                <a:ext cx="263915" cy="3999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00" idx="3"/>
                <a:endCxn id="109" idx="1"/>
              </p:cNvCxnSpPr>
              <p:nvPr/>
            </p:nvCxnSpPr>
            <p:spPr>
              <a:xfrm>
                <a:off x="5136156" y="2758321"/>
                <a:ext cx="298038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组合 107"/>
              <p:cNvGrpSpPr/>
              <p:nvPr/>
            </p:nvGrpSpPr>
            <p:grpSpPr>
              <a:xfrm>
                <a:off x="5434194" y="2593729"/>
                <a:ext cx="596076" cy="329184"/>
                <a:chOff x="4532119" y="2686834"/>
                <a:chExt cx="596076" cy="329184"/>
              </a:xfrm>
            </p:grpSpPr>
            <p:sp>
              <p:nvSpPr>
                <p:cNvPr id="109" name="矩形 108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15" name="直接连接符 114"/>
              <p:cNvCxnSpPr>
                <a:stCxn id="110" idx="3"/>
                <a:endCxn id="112" idx="1"/>
              </p:cNvCxnSpPr>
              <p:nvPr/>
            </p:nvCxnSpPr>
            <p:spPr>
              <a:xfrm>
                <a:off x="6030270" y="2758321"/>
                <a:ext cx="318324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组合 123"/>
              <p:cNvGrpSpPr/>
              <p:nvPr/>
            </p:nvGrpSpPr>
            <p:grpSpPr>
              <a:xfrm>
                <a:off x="6348594" y="2593729"/>
                <a:ext cx="596076" cy="329184"/>
                <a:chOff x="6340633" y="2686834"/>
                <a:chExt cx="596076" cy="329184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9" name="直接连接符 118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/>
              <p:cNvGrpSpPr/>
              <p:nvPr/>
            </p:nvGrpSpPr>
            <p:grpSpPr>
              <a:xfrm>
                <a:off x="4540080" y="3032142"/>
                <a:ext cx="596076" cy="329184"/>
                <a:chOff x="6340633" y="2686834"/>
                <a:chExt cx="596076" cy="329184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28" name="直接连接符 127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直接连接符 130"/>
              <p:cNvCxnSpPr>
                <a:stCxn id="94" idx="3"/>
                <a:endCxn id="126" idx="1"/>
              </p:cNvCxnSpPr>
              <p:nvPr/>
            </p:nvCxnSpPr>
            <p:spPr>
              <a:xfrm flipV="1">
                <a:off x="4276165" y="3196734"/>
                <a:ext cx="263915" cy="5956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组合 133"/>
              <p:cNvGrpSpPr/>
              <p:nvPr/>
            </p:nvGrpSpPr>
            <p:grpSpPr>
              <a:xfrm>
                <a:off x="4540080" y="3498462"/>
                <a:ext cx="596076" cy="329184"/>
                <a:chOff x="6340633" y="2686834"/>
                <a:chExt cx="596076" cy="329184"/>
              </a:xfrm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5434194" y="3498462"/>
                <a:ext cx="596076" cy="329184"/>
                <a:chOff x="6340633" y="2686834"/>
                <a:chExt cx="596076" cy="329184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1" name="直接连接符 14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4550864" y="3969694"/>
                <a:ext cx="596076" cy="329184"/>
                <a:chOff x="6340633" y="2686834"/>
                <a:chExt cx="596076" cy="329184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5" name="直接连接符 144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组合 145"/>
              <p:cNvGrpSpPr/>
              <p:nvPr/>
            </p:nvGrpSpPr>
            <p:grpSpPr>
              <a:xfrm>
                <a:off x="4550864" y="4418063"/>
                <a:ext cx="596076" cy="329184"/>
                <a:chOff x="6340633" y="2686834"/>
                <a:chExt cx="596076" cy="329184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9" name="直接连接符 148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矩形 150"/>
              <p:cNvSpPr/>
              <p:nvPr/>
            </p:nvSpPr>
            <p:spPr>
              <a:xfrm>
                <a:off x="4535695" y="4874427"/>
                <a:ext cx="298038" cy="329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4833733" y="4874427"/>
                <a:ext cx="298038" cy="329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 flipV="1">
                <a:off x="4833733" y="4874427"/>
                <a:ext cx="298038" cy="329184"/>
              </a:xfrm>
              <a:prstGeom prst="line">
                <a:avLst/>
              </a:prstGeom>
              <a:ln w="158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V="1">
                <a:off x="4533571" y="4883052"/>
                <a:ext cx="298038" cy="329184"/>
              </a:xfrm>
              <a:prstGeom prst="line">
                <a:avLst/>
              </a:prstGeom>
              <a:ln w="158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95" idx="3"/>
                <a:endCxn id="135" idx="1"/>
              </p:cNvCxnSpPr>
              <p:nvPr/>
            </p:nvCxnSpPr>
            <p:spPr>
              <a:xfrm>
                <a:off x="4276165" y="3663054"/>
                <a:ext cx="26391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96" idx="3"/>
                <a:endCxn id="143" idx="1"/>
              </p:cNvCxnSpPr>
              <p:nvPr/>
            </p:nvCxnSpPr>
            <p:spPr>
              <a:xfrm>
                <a:off x="4276165" y="4134286"/>
                <a:ext cx="274699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>
                <a:stCxn id="97" idx="3"/>
                <a:endCxn id="147" idx="1"/>
              </p:cNvCxnSpPr>
              <p:nvPr/>
            </p:nvCxnSpPr>
            <p:spPr>
              <a:xfrm>
                <a:off x="4276165" y="4582655"/>
                <a:ext cx="274699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98" idx="3"/>
                <a:endCxn id="151" idx="1"/>
              </p:cNvCxnSpPr>
              <p:nvPr/>
            </p:nvCxnSpPr>
            <p:spPr>
              <a:xfrm flipV="1">
                <a:off x="4276165" y="5039019"/>
                <a:ext cx="259530" cy="400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>
                <a:stCxn id="136" idx="3"/>
                <a:endCxn id="139" idx="1"/>
              </p:cNvCxnSpPr>
              <p:nvPr/>
            </p:nvCxnSpPr>
            <p:spPr>
              <a:xfrm>
                <a:off x="5136156" y="3663054"/>
                <a:ext cx="298038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组合 250"/>
            <p:cNvGrpSpPr/>
            <p:nvPr/>
          </p:nvGrpSpPr>
          <p:grpSpPr>
            <a:xfrm>
              <a:off x="4214185" y="2487086"/>
              <a:ext cx="2499943" cy="1878196"/>
              <a:chOff x="3767991" y="4936809"/>
              <a:chExt cx="2499943" cy="187819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3767991" y="4936809"/>
                <a:ext cx="298521" cy="1878196"/>
                <a:chOff x="3978127" y="2686834"/>
                <a:chExt cx="298038" cy="1671513"/>
              </a:xfrm>
            </p:grpSpPr>
            <p:sp>
              <p:nvSpPr>
                <p:cNvPr id="217" name="矩形 216"/>
                <p:cNvSpPr/>
                <p:nvPr/>
              </p:nvSpPr>
              <p:spPr>
                <a:xfrm>
                  <a:off x="397812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18" name="矩形 217"/>
                <p:cNvSpPr/>
                <p:nvPr/>
              </p:nvSpPr>
              <p:spPr>
                <a:xfrm>
                  <a:off x="3978127" y="3016018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19" name="矩形 218"/>
                <p:cNvSpPr/>
                <p:nvPr/>
              </p:nvSpPr>
              <p:spPr>
                <a:xfrm>
                  <a:off x="3978127" y="335400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3978127" y="369997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3978127" y="4029163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4284233" y="4989269"/>
                <a:ext cx="491741" cy="271565"/>
                <a:chOff x="4532119" y="2686834"/>
                <a:chExt cx="596076" cy="329184"/>
              </a:xfrm>
            </p:grpSpPr>
            <p:sp>
              <p:nvSpPr>
                <p:cNvPr id="215" name="矩形 214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6" name="直接连接符 175"/>
              <p:cNvCxnSpPr>
                <a:stCxn id="217" idx="3"/>
                <a:endCxn id="215" idx="1"/>
              </p:cNvCxnSpPr>
              <p:nvPr/>
            </p:nvCxnSpPr>
            <p:spPr>
              <a:xfrm>
                <a:off x="4066512" y="5121753"/>
                <a:ext cx="217720" cy="3299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>
                <a:stCxn id="216" idx="3"/>
                <a:endCxn id="213" idx="1"/>
              </p:cNvCxnSpPr>
              <p:nvPr/>
            </p:nvCxnSpPr>
            <p:spPr>
              <a:xfrm>
                <a:off x="4775974" y="5125052"/>
                <a:ext cx="245871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组合 177"/>
              <p:cNvGrpSpPr/>
              <p:nvPr/>
            </p:nvGrpSpPr>
            <p:grpSpPr>
              <a:xfrm>
                <a:off x="5021845" y="4989269"/>
                <a:ext cx="491741" cy="271565"/>
                <a:chOff x="4532119" y="2686834"/>
                <a:chExt cx="596076" cy="329184"/>
              </a:xfrm>
            </p:grpSpPr>
            <p:sp>
              <p:nvSpPr>
                <p:cNvPr id="213" name="矩形 212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9" name="直接连接符 178"/>
              <p:cNvCxnSpPr>
                <a:stCxn id="214" idx="3"/>
                <a:endCxn id="210" idx="1"/>
              </p:cNvCxnSpPr>
              <p:nvPr/>
            </p:nvCxnSpPr>
            <p:spPr>
              <a:xfrm>
                <a:off x="5513586" y="5125052"/>
                <a:ext cx="262606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组合 179"/>
              <p:cNvGrpSpPr/>
              <p:nvPr/>
            </p:nvGrpSpPr>
            <p:grpSpPr>
              <a:xfrm>
                <a:off x="5776192" y="4989269"/>
                <a:ext cx="491741" cy="271565"/>
                <a:chOff x="6340633" y="2686834"/>
                <a:chExt cx="596076" cy="329184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12" name="直接连接符 211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组合 180"/>
              <p:cNvGrpSpPr/>
              <p:nvPr/>
            </p:nvGrpSpPr>
            <p:grpSpPr>
              <a:xfrm>
                <a:off x="4284233" y="5350944"/>
                <a:ext cx="491741" cy="271565"/>
                <a:chOff x="6340633" y="2686834"/>
                <a:chExt cx="596076" cy="329184"/>
              </a:xfrm>
            </p:grpSpPr>
            <p:sp>
              <p:nvSpPr>
                <p:cNvPr id="207" name="矩形 206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82" name="直接连接符 181"/>
              <p:cNvCxnSpPr>
                <a:stCxn id="218" idx="3"/>
                <a:endCxn id="207" idx="1"/>
              </p:cNvCxnSpPr>
              <p:nvPr/>
            </p:nvCxnSpPr>
            <p:spPr>
              <a:xfrm flipV="1">
                <a:off x="4066512" y="5486727"/>
                <a:ext cx="217720" cy="4913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组合 182"/>
              <p:cNvGrpSpPr/>
              <p:nvPr/>
            </p:nvGrpSpPr>
            <p:grpSpPr>
              <a:xfrm>
                <a:off x="4284233" y="5735641"/>
                <a:ext cx="491741" cy="271565"/>
                <a:chOff x="6340633" y="2686834"/>
                <a:chExt cx="596076" cy="329184"/>
              </a:xfrm>
            </p:grpSpPr>
            <p:sp>
              <p:nvSpPr>
                <p:cNvPr id="205" name="矩形 204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>
                <a:off x="5021845" y="5735641"/>
                <a:ext cx="491741" cy="271565"/>
                <a:chOff x="6340633" y="2686834"/>
                <a:chExt cx="596076" cy="329184"/>
              </a:xfrm>
            </p:grpSpPr>
            <p:sp>
              <p:nvSpPr>
                <p:cNvPr id="202" name="矩形 201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04" name="直接连接符 203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组合 184"/>
              <p:cNvGrpSpPr/>
              <p:nvPr/>
            </p:nvGrpSpPr>
            <p:grpSpPr>
              <a:xfrm>
                <a:off x="4293129" y="6124391"/>
                <a:ext cx="491741" cy="271565"/>
                <a:chOff x="6340633" y="2686834"/>
                <a:chExt cx="596076" cy="329184"/>
              </a:xfrm>
            </p:grpSpPr>
            <p:sp>
              <p:nvSpPr>
                <p:cNvPr id="199" name="矩形 19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01" name="直接连接符 20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组合 185"/>
              <p:cNvGrpSpPr/>
              <p:nvPr/>
            </p:nvGrpSpPr>
            <p:grpSpPr>
              <a:xfrm>
                <a:off x="4293129" y="6494279"/>
                <a:ext cx="491741" cy="271565"/>
                <a:chOff x="6340633" y="2686834"/>
                <a:chExt cx="596076" cy="329184"/>
              </a:xfrm>
            </p:grpSpPr>
            <p:sp>
              <p:nvSpPr>
                <p:cNvPr id="196" name="矩形 195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98" name="直接连接符 197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直接连接符 190"/>
              <p:cNvCxnSpPr>
                <a:stCxn id="219" idx="3"/>
                <a:endCxn id="205" idx="1"/>
              </p:cNvCxnSpPr>
              <p:nvPr/>
            </p:nvCxnSpPr>
            <p:spPr>
              <a:xfrm>
                <a:off x="4066512" y="5871424"/>
                <a:ext cx="217720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>
                <a:stCxn id="220" idx="3"/>
                <a:endCxn id="199" idx="1"/>
              </p:cNvCxnSpPr>
              <p:nvPr/>
            </p:nvCxnSpPr>
            <p:spPr>
              <a:xfrm>
                <a:off x="4066512" y="6260173"/>
                <a:ext cx="226617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>
                <a:stCxn id="221" idx="3"/>
                <a:endCxn id="196" idx="1"/>
              </p:cNvCxnSpPr>
              <p:nvPr/>
            </p:nvCxnSpPr>
            <p:spPr>
              <a:xfrm>
                <a:off x="4066512" y="6630062"/>
                <a:ext cx="226617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>
                <a:stCxn id="206" idx="3"/>
                <a:endCxn id="202" idx="1"/>
              </p:cNvCxnSpPr>
              <p:nvPr/>
            </p:nvCxnSpPr>
            <p:spPr>
              <a:xfrm>
                <a:off x="4775974" y="5871424"/>
                <a:ext cx="245871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>
                <a:stCxn id="208" idx="3"/>
                <a:endCxn id="225" idx="1"/>
              </p:cNvCxnSpPr>
              <p:nvPr/>
            </p:nvCxnSpPr>
            <p:spPr>
              <a:xfrm flipV="1">
                <a:off x="4775975" y="5482855"/>
                <a:ext cx="245871" cy="3872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组合 223"/>
              <p:cNvGrpSpPr/>
              <p:nvPr/>
            </p:nvGrpSpPr>
            <p:grpSpPr>
              <a:xfrm>
                <a:off x="5021846" y="5347072"/>
                <a:ext cx="491741" cy="271565"/>
                <a:chOff x="4532119" y="2686834"/>
                <a:chExt cx="596076" cy="329184"/>
              </a:xfrm>
            </p:grpSpPr>
            <p:sp>
              <p:nvSpPr>
                <p:cNvPr id="225" name="矩形 224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27" name="直接连接符 226"/>
              <p:cNvCxnSpPr>
                <a:stCxn id="226" idx="3"/>
                <a:endCxn id="229" idx="1"/>
              </p:cNvCxnSpPr>
              <p:nvPr/>
            </p:nvCxnSpPr>
            <p:spPr>
              <a:xfrm>
                <a:off x="5513588" y="5482855"/>
                <a:ext cx="26260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组合 227"/>
              <p:cNvGrpSpPr/>
              <p:nvPr/>
            </p:nvGrpSpPr>
            <p:grpSpPr>
              <a:xfrm>
                <a:off x="5776193" y="5347072"/>
                <a:ext cx="491741" cy="271565"/>
                <a:chOff x="6340633" y="2686834"/>
                <a:chExt cx="596076" cy="329184"/>
              </a:xfrm>
            </p:grpSpPr>
            <p:sp>
              <p:nvSpPr>
                <p:cNvPr id="229" name="矩形 22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3" name="直接连接符 232"/>
              <p:cNvCxnSpPr>
                <a:endCxn id="235" idx="1"/>
              </p:cNvCxnSpPr>
              <p:nvPr/>
            </p:nvCxnSpPr>
            <p:spPr>
              <a:xfrm flipV="1">
                <a:off x="4775974" y="6295532"/>
                <a:ext cx="245871" cy="3872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/>
              <p:cNvGrpSpPr/>
              <p:nvPr/>
            </p:nvGrpSpPr>
            <p:grpSpPr>
              <a:xfrm>
                <a:off x="5021845" y="6159749"/>
                <a:ext cx="491741" cy="271565"/>
                <a:chOff x="4532119" y="2686834"/>
                <a:chExt cx="596076" cy="329184"/>
              </a:xfrm>
            </p:grpSpPr>
            <p:sp>
              <p:nvSpPr>
                <p:cNvPr id="235" name="矩形 234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37" name="直接连接符 236"/>
              <p:cNvCxnSpPr>
                <a:stCxn id="236" idx="3"/>
                <a:endCxn id="239" idx="1"/>
              </p:cNvCxnSpPr>
              <p:nvPr/>
            </p:nvCxnSpPr>
            <p:spPr>
              <a:xfrm>
                <a:off x="5513587" y="6295532"/>
                <a:ext cx="26260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组合 237"/>
              <p:cNvGrpSpPr/>
              <p:nvPr/>
            </p:nvGrpSpPr>
            <p:grpSpPr>
              <a:xfrm>
                <a:off x="5776192" y="6159749"/>
                <a:ext cx="491741" cy="271565"/>
                <a:chOff x="6340633" y="2686834"/>
                <a:chExt cx="596076" cy="329184"/>
              </a:xfrm>
            </p:grpSpPr>
            <p:sp>
              <p:nvSpPr>
                <p:cNvPr id="239" name="矩形 23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41" name="直接连接符 24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2" name="直接连接符 241"/>
              <p:cNvCxnSpPr>
                <a:endCxn id="244" idx="1"/>
              </p:cNvCxnSpPr>
              <p:nvPr/>
            </p:nvCxnSpPr>
            <p:spPr>
              <a:xfrm flipV="1">
                <a:off x="4775974" y="6630062"/>
                <a:ext cx="245871" cy="3872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3" name="组合 242"/>
              <p:cNvGrpSpPr/>
              <p:nvPr/>
            </p:nvGrpSpPr>
            <p:grpSpPr>
              <a:xfrm>
                <a:off x="5021845" y="6494279"/>
                <a:ext cx="491741" cy="271565"/>
                <a:chOff x="4532119" y="2686834"/>
                <a:chExt cx="596076" cy="329184"/>
              </a:xfrm>
            </p:grpSpPr>
            <p:sp>
              <p:nvSpPr>
                <p:cNvPr id="244" name="矩形 243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46" name="直接连接符 245"/>
              <p:cNvCxnSpPr>
                <a:stCxn id="245" idx="3"/>
                <a:endCxn id="248" idx="1"/>
              </p:cNvCxnSpPr>
              <p:nvPr/>
            </p:nvCxnSpPr>
            <p:spPr>
              <a:xfrm>
                <a:off x="5513587" y="6630062"/>
                <a:ext cx="26260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7" name="组合 246"/>
              <p:cNvGrpSpPr/>
              <p:nvPr/>
            </p:nvGrpSpPr>
            <p:grpSpPr>
              <a:xfrm>
                <a:off x="5776192" y="6494279"/>
                <a:ext cx="491741" cy="271565"/>
                <a:chOff x="6340633" y="2686834"/>
                <a:chExt cx="596076" cy="329184"/>
              </a:xfrm>
            </p:grpSpPr>
            <p:sp>
              <p:nvSpPr>
                <p:cNvPr id="248" name="矩形 247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50" name="直接连接符 249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4" name="右箭头 253"/>
            <p:cNvSpPr/>
            <p:nvPr/>
          </p:nvSpPr>
          <p:spPr>
            <a:xfrm>
              <a:off x="3398878" y="3285918"/>
              <a:ext cx="420035" cy="3118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右箭头 254"/>
            <p:cNvSpPr/>
            <p:nvPr/>
          </p:nvSpPr>
          <p:spPr>
            <a:xfrm>
              <a:off x="3476432" y="5792661"/>
              <a:ext cx="420035" cy="3118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2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302036" y="718588"/>
            <a:ext cx="1858717" cy="1388276"/>
            <a:chOff x="3111911" y="1709188"/>
            <a:chExt cx="2754112" cy="2246033"/>
          </a:xfrm>
        </p:grpSpPr>
        <p:sp>
          <p:nvSpPr>
            <p:cNvPr id="4" name="椭圆 3"/>
            <p:cNvSpPr/>
            <p:nvPr/>
          </p:nvSpPr>
          <p:spPr>
            <a:xfrm>
              <a:off x="3111911" y="18002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111911" y="297336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951980" y="2973361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951980" y="221592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526261" y="2594641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  <p:cxnSp>
          <p:nvCxnSpPr>
            <p:cNvPr id="10" name="直接连接符 9"/>
            <p:cNvCxnSpPr>
              <a:stCxn id="4" idx="4"/>
              <a:endCxn id="7" idx="2"/>
            </p:cNvCxnSpPr>
            <p:nvPr/>
          </p:nvCxnSpPr>
          <p:spPr>
            <a:xfrm>
              <a:off x="3242742" y="2061948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0"/>
              <a:endCxn id="4" idx="4"/>
            </p:cNvCxnSpPr>
            <p:nvPr/>
          </p:nvCxnSpPr>
          <p:spPr>
            <a:xfrm flipV="1">
              <a:off x="3242742" y="2061948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  <a:endCxn id="5" idx="6"/>
            </p:cNvCxnSpPr>
            <p:nvPr/>
          </p:nvCxnSpPr>
          <p:spPr>
            <a:xfrm flipH="1">
              <a:off x="3373572" y="3104191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6" idx="6"/>
            </p:cNvCxnSpPr>
            <p:nvPr/>
          </p:nvCxnSpPr>
          <p:spPr>
            <a:xfrm flipH="1">
              <a:off x="4213641" y="2817983"/>
              <a:ext cx="350939" cy="286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4"/>
              <a:endCxn id="6" idx="0"/>
            </p:cNvCxnSpPr>
            <p:nvPr/>
          </p:nvCxnSpPr>
          <p:spPr>
            <a:xfrm>
              <a:off x="4082811" y="2477582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椭圆 186"/>
            <p:cNvSpPr/>
            <p:nvPr/>
          </p:nvSpPr>
          <p:spPr>
            <a:xfrm>
              <a:off x="5046152" y="2213708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  <p:cxnSp>
          <p:nvCxnSpPr>
            <p:cNvPr id="188" name="直接连接符 187"/>
            <p:cNvCxnSpPr>
              <a:stCxn id="187" idx="3"/>
              <a:endCxn id="8" idx="7"/>
            </p:cNvCxnSpPr>
            <p:nvPr/>
          </p:nvCxnSpPr>
          <p:spPr>
            <a:xfrm flipH="1">
              <a:off x="4749603" y="2437050"/>
              <a:ext cx="334868" cy="195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椭圆 208"/>
            <p:cNvSpPr/>
            <p:nvPr/>
          </p:nvSpPr>
          <p:spPr>
            <a:xfrm>
              <a:off x="5084471" y="29610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222" name="直接连接符 221"/>
            <p:cNvCxnSpPr>
              <a:stCxn id="209" idx="1"/>
              <a:endCxn id="8" idx="5"/>
            </p:cNvCxnSpPr>
            <p:nvPr/>
          </p:nvCxnSpPr>
          <p:spPr>
            <a:xfrm flipH="1" flipV="1">
              <a:off x="4749603" y="2817983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>
              <a:stCxn id="252" idx="3"/>
              <a:endCxn id="187" idx="6"/>
            </p:cNvCxnSpPr>
            <p:nvPr/>
          </p:nvCxnSpPr>
          <p:spPr>
            <a:xfrm flipH="1">
              <a:off x="5307813" y="2175389"/>
              <a:ext cx="334868" cy="16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椭圆 251"/>
            <p:cNvSpPr/>
            <p:nvPr/>
          </p:nvSpPr>
          <p:spPr>
            <a:xfrm>
              <a:off x="5604362" y="195204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253" name="直接连接符 252"/>
            <p:cNvCxnSpPr>
              <a:stCxn id="187" idx="4"/>
              <a:endCxn id="209" idx="0"/>
            </p:cNvCxnSpPr>
            <p:nvPr/>
          </p:nvCxnSpPr>
          <p:spPr>
            <a:xfrm>
              <a:off x="5176983" y="2475369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>
              <a:stCxn id="258" idx="4"/>
              <a:endCxn id="187" idx="0"/>
            </p:cNvCxnSpPr>
            <p:nvPr/>
          </p:nvCxnSpPr>
          <p:spPr>
            <a:xfrm>
              <a:off x="5122790" y="1970849"/>
              <a:ext cx="54193" cy="2428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椭圆 257"/>
            <p:cNvSpPr/>
            <p:nvPr/>
          </p:nvSpPr>
          <p:spPr>
            <a:xfrm>
              <a:off x="4991959" y="1709188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3807612" y="3507076"/>
              <a:ext cx="1109426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原图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813820" y="774896"/>
            <a:ext cx="1858717" cy="1290502"/>
            <a:chOff x="6833689" y="1800287"/>
            <a:chExt cx="2754112" cy="2087849"/>
          </a:xfrm>
        </p:grpSpPr>
        <p:sp>
          <p:nvSpPr>
            <p:cNvPr id="259" name="椭圆 258"/>
            <p:cNvSpPr/>
            <p:nvPr/>
          </p:nvSpPr>
          <p:spPr>
            <a:xfrm>
              <a:off x="6833689" y="189138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6833689" y="3064460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7673758" y="2307020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8248039" y="2685740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  <p:cxnSp>
          <p:nvCxnSpPr>
            <p:cNvPr id="264" name="直接连接符 263"/>
            <p:cNvCxnSpPr>
              <a:stCxn id="259" idx="4"/>
              <a:endCxn id="262" idx="2"/>
            </p:cNvCxnSpPr>
            <p:nvPr/>
          </p:nvCxnSpPr>
          <p:spPr>
            <a:xfrm>
              <a:off x="6964520" y="2153047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>
              <a:stCxn id="260" idx="0"/>
              <a:endCxn id="259" idx="4"/>
            </p:cNvCxnSpPr>
            <p:nvPr/>
          </p:nvCxnSpPr>
          <p:spPr>
            <a:xfrm flipV="1">
              <a:off x="6964520" y="2153047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椭圆 268"/>
            <p:cNvSpPr/>
            <p:nvPr/>
          </p:nvSpPr>
          <p:spPr>
            <a:xfrm>
              <a:off x="8767930" y="2304807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  <p:cxnSp>
          <p:nvCxnSpPr>
            <p:cNvPr id="270" name="直接连接符 269"/>
            <p:cNvCxnSpPr>
              <a:stCxn id="269" idx="3"/>
              <a:endCxn id="263" idx="7"/>
            </p:cNvCxnSpPr>
            <p:nvPr/>
          </p:nvCxnSpPr>
          <p:spPr>
            <a:xfrm flipH="1">
              <a:off x="8471381" y="2528149"/>
              <a:ext cx="334868" cy="195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椭圆 270"/>
            <p:cNvSpPr/>
            <p:nvPr/>
          </p:nvSpPr>
          <p:spPr>
            <a:xfrm>
              <a:off x="8806249" y="305218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272" name="直接连接符 271"/>
            <p:cNvCxnSpPr>
              <a:stCxn id="271" idx="1"/>
              <a:endCxn id="263" idx="5"/>
            </p:cNvCxnSpPr>
            <p:nvPr/>
          </p:nvCxnSpPr>
          <p:spPr>
            <a:xfrm flipH="1" flipV="1">
              <a:off x="8471381" y="2909082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>
              <a:stCxn id="274" idx="3"/>
              <a:endCxn id="269" idx="6"/>
            </p:cNvCxnSpPr>
            <p:nvPr/>
          </p:nvCxnSpPr>
          <p:spPr>
            <a:xfrm flipH="1">
              <a:off x="9029591" y="2266488"/>
              <a:ext cx="334868" cy="16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椭圆 273"/>
            <p:cNvSpPr/>
            <p:nvPr/>
          </p:nvSpPr>
          <p:spPr>
            <a:xfrm>
              <a:off x="9326140" y="204314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275" name="直接连接符 274"/>
            <p:cNvCxnSpPr>
              <a:stCxn id="269" idx="4"/>
              <a:endCxn id="271" idx="0"/>
            </p:cNvCxnSpPr>
            <p:nvPr/>
          </p:nvCxnSpPr>
          <p:spPr>
            <a:xfrm>
              <a:off x="8898761" y="2566468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77" idx="4"/>
              <a:endCxn id="269" idx="0"/>
            </p:cNvCxnSpPr>
            <p:nvPr/>
          </p:nvCxnSpPr>
          <p:spPr>
            <a:xfrm>
              <a:off x="8844568" y="2061948"/>
              <a:ext cx="54193" cy="2428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椭圆 276"/>
            <p:cNvSpPr/>
            <p:nvPr/>
          </p:nvSpPr>
          <p:spPr>
            <a:xfrm>
              <a:off x="8713737" y="18002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7204026" y="3439991"/>
              <a:ext cx="1562624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移除节点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02036" y="2111099"/>
            <a:ext cx="1858717" cy="1364827"/>
            <a:chOff x="3111911" y="3962073"/>
            <a:chExt cx="2754112" cy="2208096"/>
          </a:xfrm>
        </p:grpSpPr>
        <p:sp>
          <p:nvSpPr>
            <p:cNvPr id="278" name="椭圆 277"/>
            <p:cNvSpPr/>
            <p:nvPr/>
          </p:nvSpPr>
          <p:spPr>
            <a:xfrm>
              <a:off x="3111911" y="4053172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111911" y="522624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3951980" y="5226246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3951980" y="446880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cxnSp>
          <p:nvCxnSpPr>
            <p:cNvPr id="283" name="直接连接符 282"/>
            <p:cNvCxnSpPr>
              <a:stCxn id="278" idx="4"/>
              <a:endCxn id="281" idx="2"/>
            </p:cNvCxnSpPr>
            <p:nvPr/>
          </p:nvCxnSpPr>
          <p:spPr>
            <a:xfrm>
              <a:off x="3242742" y="4314833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>
              <a:stCxn id="279" idx="0"/>
              <a:endCxn id="278" idx="4"/>
            </p:cNvCxnSpPr>
            <p:nvPr/>
          </p:nvCxnSpPr>
          <p:spPr>
            <a:xfrm flipV="1">
              <a:off x="3242742" y="4314833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>
              <a:stCxn id="280" idx="2"/>
              <a:endCxn id="279" idx="6"/>
            </p:cNvCxnSpPr>
            <p:nvPr/>
          </p:nvCxnSpPr>
          <p:spPr>
            <a:xfrm flipH="1">
              <a:off x="3373572" y="5357076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>
              <a:stCxn id="281" idx="4"/>
              <a:endCxn id="280" idx="0"/>
            </p:cNvCxnSpPr>
            <p:nvPr/>
          </p:nvCxnSpPr>
          <p:spPr>
            <a:xfrm>
              <a:off x="4082811" y="4730467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椭圆 287"/>
            <p:cNvSpPr/>
            <p:nvPr/>
          </p:nvSpPr>
          <p:spPr>
            <a:xfrm>
              <a:off x="5046152" y="4466593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5084471" y="5213972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292" name="直接连接符 291"/>
            <p:cNvCxnSpPr>
              <a:stCxn id="293" idx="3"/>
              <a:endCxn id="288" idx="6"/>
            </p:cNvCxnSpPr>
            <p:nvPr/>
          </p:nvCxnSpPr>
          <p:spPr>
            <a:xfrm flipH="1">
              <a:off x="5307813" y="4428274"/>
              <a:ext cx="334868" cy="16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椭圆 292"/>
            <p:cNvSpPr/>
            <p:nvPr/>
          </p:nvSpPr>
          <p:spPr>
            <a:xfrm>
              <a:off x="5604362" y="4204932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294" name="直接连接符 293"/>
            <p:cNvCxnSpPr>
              <a:stCxn id="288" idx="4"/>
              <a:endCxn id="290" idx="0"/>
            </p:cNvCxnSpPr>
            <p:nvPr/>
          </p:nvCxnSpPr>
          <p:spPr>
            <a:xfrm>
              <a:off x="5176983" y="4728254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296" idx="4"/>
              <a:endCxn id="288" idx="0"/>
            </p:cNvCxnSpPr>
            <p:nvPr/>
          </p:nvCxnSpPr>
          <p:spPr>
            <a:xfrm>
              <a:off x="5122790" y="4223734"/>
              <a:ext cx="54193" cy="2428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椭圆 295"/>
            <p:cNvSpPr/>
            <p:nvPr/>
          </p:nvSpPr>
          <p:spPr>
            <a:xfrm>
              <a:off x="4991959" y="3962073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3605495" y="5722024"/>
              <a:ext cx="1648125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移除节点</a:t>
              </a:r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13820" y="2116604"/>
            <a:ext cx="1858717" cy="1344091"/>
            <a:chOff x="6833689" y="3970980"/>
            <a:chExt cx="2754112" cy="2174548"/>
          </a:xfrm>
        </p:grpSpPr>
        <p:sp>
          <p:nvSpPr>
            <p:cNvPr id="297" name="椭圆 296"/>
            <p:cNvSpPr/>
            <p:nvPr/>
          </p:nvSpPr>
          <p:spPr>
            <a:xfrm>
              <a:off x="6833689" y="4062079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6833689" y="5235153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673758" y="5235153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673758" y="4477713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8248039" y="4856433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  <p:cxnSp>
          <p:nvCxnSpPr>
            <p:cNvPr id="302" name="直接连接符 301"/>
            <p:cNvCxnSpPr>
              <a:stCxn id="297" idx="4"/>
              <a:endCxn id="300" idx="2"/>
            </p:cNvCxnSpPr>
            <p:nvPr/>
          </p:nvCxnSpPr>
          <p:spPr>
            <a:xfrm>
              <a:off x="6964520" y="4323740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298" idx="0"/>
              <a:endCxn id="297" idx="4"/>
            </p:cNvCxnSpPr>
            <p:nvPr/>
          </p:nvCxnSpPr>
          <p:spPr>
            <a:xfrm flipV="1">
              <a:off x="6964520" y="4323740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299" idx="2"/>
              <a:endCxn id="298" idx="6"/>
            </p:cNvCxnSpPr>
            <p:nvPr/>
          </p:nvCxnSpPr>
          <p:spPr>
            <a:xfrm flipH="1">
              <a:off x="7095350" y="5365983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301" idx="3"/>
              <a:endCxn id="299" idx="6"/>
            </p:cNvCxnSpPr>
            <p:nvPr/>
          </p:nvCxnSpPr>
          <p:spPr>
            <a:xfrm flipH="1">
              <a:off x="7935419" y="5079775"/>
              <a:ext cx="350939" cy="286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00" idx="4"/>
              <a:endCxn id="299" idx="0"/>
            </p:cNvCxnSpPr>
            <p:nvPr/>
          </p:nvCxnSpPr>
          <p:spPr>
            <a:xfrm>
              <a:off x="7804589" y="4739374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椭圆 308"/>
            <p:cNvSpPr/>
            <p:nvPr/>
          </p:nvSpPr>
          <p:spPr>
            <a:xfrm>
              <a:off x="8806249" y="5222879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310" name="直接连接符 309"/>
            <p:cNvCxnSpPr>
              <a:stCxn id="309" idx="1"/>
              <a:endCxn id="301" idx="5"/>
            </p:cNvCxnSpPr>
            <p:nvPr/>
          </p:nvCxnSpPr>
          <p:spPr>
            <a:xfrm flipH="1" flipV="1">
              <a:off x="8471381" y="5079775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椭圆 311"/>
            <p:cNvSpPr/>
            <p:nvPr/>
          </p:nvSpPr>
          <p:spPr>
            <a:xfrm>
              <a:off x="9326140" y="4213839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8713737" y="3970980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133632" y="5697383"/>
              <a:ext cx="1545181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移除节点</a:t>
              </a:r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6054134" y="798250"/>
            <a:ext cx="1858717" cy="1389465"/>
            <a:chOff x="3111911" y="1709188"/>
            <a:chExt cx="2754112" cy="2247957"/>
          </a:xfrm>
        </p:grpSpPr>
        <p:sp>
          <p:nvSpPr>
            <p:cNvPr id="321" name="椭圆 320"/>
            <p:cNvSpPr/>
            <p:nvPr/>
          </p:nvSpPr>
          <p:spPr>
            <a:xfrm>
              <a:off x="3111911" y="18002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3111911" y="297336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3951980" y="297336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3951980" y="221592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4526261" y="259464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cxnSp>
          <p:nvCxnSpPr>
            <p:cNvPr id="326" name="直接连接符 325"/>
            <p:cNvCxnSpPr>
              <a:stCxn id="321" idx="4"/>
              <a:endCxn id="324" idx="2"/>
            </p:cNvCxnSpPr>
            <p:nvPr/>
          </p:nvCxnSpPr>
          <p:spPr>
            <a:xfrm>
              <a:off x="3242742" y="2061948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>
              <a:stCxn id="322" idx="0"/>
              <a:endCxn id="321" idx="4"/>
            </p:cNvCxnSpPr>
            <p:nvPr/>
          </p:nvCxnSpPr>
          <p:spPr>
            <a:xfrm flipV="1">
              <a:off x="3242742" y="2061948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323" idx="2"/>
              <a:endCxn id="322" idx="6"/>
            </p:cNvCxnSpPr>
            <p:nvPr/>
          </p:nvCxnSpPr>
          <p:spPr>
            <a:xfrm flipH="1">
              <a:off x="3373572" y="3104191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stCxn id="325" idx="3"/>
              <a:endCxn id="323" idx="6"/>
            </p:cNvCxnSpPr>
            <p:nvPr/>
          </p:nvCxnSpPr>
          <p:spPr>
            <a:xfrm flipH="1">
              <a:off x="4213641" y="2817983"/>
              <a:ext cx="350939" cy="286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324" idx="4"/>
              <a:endCxn id="323" idx="0"/>
            </p:cNvCxnSpPr>
            <p:nvPr/>
          </p:nvCxnSpPr>
          <p:spPr>
            <a:xfrm>
              <a:off x="4082811" y="2477582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椭圆 330"/>
            <p:cNvSpPr/>
            <p:nvPr/>
          </p:nvSpPr>
          <p:spPr>
            <a:xfrm>
              <a:off x="5046152" y="2213708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cxnSp>
          <p:nvCxnSpPr>
            <p:cNvPr id="332" name="直接连接符 331"/>
            <p:cNvCxnSpPr>
              <a:stCxn id="331" idx="3"/>
              <a:endCxn id="325" idx="7"/>
            </p:cNvCxnSpPr>
            <p:nvPr/>
          </p:nvCxnSpPr>
          <p:spPr>
            <a:xfrm flipH="1">
              <a:off x="4749603" y="2437050"/>
              <a:ext cx="334868" cy="195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椭圆 332"/>
            <p:cNvSpPr/>
            <p:nvPr/>
          </p:nvSpPr>
          <p:spPr>
            <a:xfrm>
              <a:off x="5084471" y="29610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334" name="直接连接符 333"/>
            <p:cNvCxnSpPr>
              <a:stCxn id="333" idx="1"/>
              <a:endCxn id="325" idx="5"/>
            </p:cNvCxnSpPr>
            <p:nvPr/>
          </p:nvCxnSpPr>
          <p:spPr>
            <a:xfrm flipH="1" flipV="1">
              <a:off x="4749603" y="2817983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36" idx="3"/>
              <a:endCxn id="331" idx="6"/>
            </p:cNvCxnSpPr>
            <p:nvPr/>
          </p:nvCxnSpPr>
          <p:spPr>
            <a:xfrm flipH="1">
              <a:off x="5307813" y="2175389"/>
              <a:ext cx="334868" cy="1691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椭圆 335"/>
            <p:cNvSpPr/>
            <p:nvPr/>
          </p:nvSpPr>
          <p:spPr>
            <a:xfrm>
              <a:off x="5604362" y="195204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337" name="直接连接符 336"/>
            <p:cNvCxnSpPr>
              <a:stCxn id="331" idx="4"/>
              <a:endCxn id="333" idx="0"/>
            </p:cNvCxnSpPr>
            <p:nvPr/>
          </p:nvCxnSpPr>
          <p:spPr>
            <a:xfrm>
              <a:off x="5176983" y="2475369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339" idx="4"/>
              <a:endCxn id="331" idx="0"/>
            </p:cNvCxnSpPr>
            <p:nvPr/>
          </p:nvCxnSpPr>
          <p:spPr>
            <a:xfrm>
              <a:off x="5122790" y="1970849"/>
              <a:ext cx="54193" cy="2428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椭圆 338"/>
            <p:cNvSpPr/>
            <p:nvPr/>
          </p:nvSpPr>
          <p:spPr>
            <a:xfrm>
              <a:off x="4991959" y="1709188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4144195" y="3509000"/>
              <a:ext cx="1109426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原图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6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45978" y="1651013"/>
            <a:ext cx="81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/>
              <a:t>个</a:t>
            </a:r>
            <a:endParaRPr lang="zh-CN" altLang="en-US" sz="2400" dirty="0"/>
          </a:p>
        </p:txBody>
      </p:sp>
      <p:sp>
        <p:nvSpPr>
          <p:cNvPr id="122" name="矩形 121" hidden="1"/>
          <p:cNvSpPr/>
          <p:nvPr/>
        </p:nvSpPr>
        <p:spPr>
          <a:xfrm>
            <a:off x="2616453" y="4123592"/>
            <a:ext cx="497758" cy="191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54475" y="20591"/>
            <a:ext cx="11398529" cy="3578861"/>
            <a:chOff x="654475" y="20591"/>
            <a:chExt cx="11398529" cy="3578861"/>
          </a:xfrm>
        </p:grpSpPr>
        <p:pic>
          <p:nvPicPr>
            <p:cNvPr id="232" name="Rectangle 1_裁图1"/>
            <p:cNvPicPr>
              <a:picLocks noChangeAspect="1"/>
            </p:cNvPicPr>
            <p:nvPr/>
          </p:nvPicPr>
          <p:blipFill>
            <a:blip r:embed="rId2"/>
            <a:srcRect r="83333" b="83333"/>
            <a:stretch>
              <a:fillRect/>
            </a:stretch>
          </p:blipFill>
          <p:spPr>
            <a:xfrm>
              <a:off x="8246930" y="949434"/>
              <a:ext cx="571042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33" name="Rectangle 1_裁图2"/>
            <p:cNvPicPr>
              <a:picLocks noChangeAspect="1"/>
            </p:cNvPicPr>
            <p:nvPr/>
          </p:nvPicPr>
          <p:blipFill>
            <a:blip r:embed="rId2"/>
            <a:srcRect l="16667" r="66667" b="83333"/>
            <a:stretch>
              <a:fillRect/>
            </a:stretch>
          </p:blipFill>
          <p:spPr>
            <a:xfrm>
              <a:off x="8817971" y="949434"/>
              <a:ext cx="571033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34" name="Rectangle 1_裁图3"/>
            <p:cNvPicPr>
              <a:picLocks noChangeAspect="1"/>
            </p:cNvPicPr>
            <p:nvPr/>
          </p:nvPicPr>
          <p:blipFill>
            <a:blip r:embed="rId2"/>
            <a:srcRect l="33333" r="50000" b="83333"/>
            <a:stretch>
              <a:fillRect/>
            </a:stretch>
          </p:blipFill>
          <p:spPr>
            <a:xfrm>
              <a:off x="9389013" y="949434"/>
              <a:ext cx="571051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35" name="Rectangle 1_裁图4"/>
            <p:cNvPicPr>
              <a:picLocks noChangeAspect="1"/>
            </p:cNvPicPr>
            <p:nvPr/>
          </p:nvPicPr>
          <p:blipFill>
            <a:blip r:embed="rId2"/>
            <a:srcRect l="50000" r="33333" b="83333"/>
            <a:stretch>
              <a:fillRect/>
            </a:stretch>
          </p:blipFill>
          <p:spPr>
            <a:xfrm>
              <a:off x="9960054" y="949434"/>
              <a:ext cx="571042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36" name="Rectangle 1_裁图5"/>
            <p:cNvPicPr>
              <a:picLocks noChangeAspect="1"/>
            </p:cNvPicPr>
            <p:nvPr/>
          </p:nvPicPr>
          <p:blipFill>
            <a:blip r:embed="rId2"/>
            <a:srcRect l="66667" r="16667" b="83333"/>
            <a:stretch>
              <a:fillRect/>
            </a:stretch>
          </p:blipFill>
          <p:spPr>
            <a:xfrm>
              <a:off x="10531096" y="949434"/>
              <a:ext cx="571037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37" name="Rectangle 1_裁图6"/>
            <p:cNvPicPr>
              <a:picLocks noChangeAspect="1"/>
            </p:cNvPicPr>
            <p:nvPr/>
          </p:nvPicPr>
          <p:blipFill>
            <a:blip r:embed="rId2"/>
            <a:srcRect l="83333" b="83333"/>
            <a:stretch>
              <a:fillRect/>
            </a:stretch>
          </p:blipFill>
          <p:spPr>
            <a:xfrm>
              <a:off x="11102137" y="949434"/>
              <a:ext cx="571042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38" name="Rectangle 1_裁图7"/>
            <p:cNvPicPr>
              <a:picLocks noChangeAspect="1"/>
            </p:cNvPicPr>
            <p:nvPr/>
          </p:nvPicPr>
          <p:blipFill>
            <a:blip r:embed="rId2"/>
            <a:srcRect t="16667" r="83333" b="66667"/>
            <a:stretch>
              <a:fillRect/>
            </a:stretch>
          </p:blipFill>
          <p:spPr>
            <a:xfrm>
              <a:off x="8246930" y="1390416"/>
              <a:ext cx="571042" cy="4409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39" name="Rectangle 1_裁图8"/>
            <p:cNvPicPr>
              <a:picLocks noChangeAspect="1"/>
            </p:cNvPicPr>
            <p:nvPr/>
          </p:nvPicPr>
          <p:blipFill>
            <a:blip r:embed="rId2"/>
            <a:srcRect l="16667" t="16667" r="66667" b="66667"/>
            <a:stretch>
              <a:fillRect/>
            </a:stretch>
          </p:blipFill>
          <p:spPr>
            <a:xfrm>
              <a:off x="8817971" y="1390416"/>
              <a:ext cx="571033" cy="4409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0" name="Rectangle 1_裁图9"/>
            <p:cNvPicPr>
              <a:picLocks noChangeAspect="1"/>
            </p:cNvPicPr>
            <p:nvPr/>
          </p:nvPicPr>
          <p:blipFill>
            <a:blip r:embed="rId2"/>
            <a:srcRect l="33333" t="16667" r="50000" b="66667"/>
            <a:stretch>
              <a:fillRect/>
            </a:stretch>
          </p:blipFill>
          <p:spPr>
            <a:xfrm>
              <a:off x="9389013" y="1390416"/>
              <a:ext cx="571051" cy="4409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1" name="Rectangle 1_裁图10"/>
            <p:cNvPicPr>
              <a:picLocks noChangeAspect="1"/>
            </p:cNvPicPr>
            <p:nvPr/>
          </p:nvPicPr>
          <p:blipFill>
            <a:blip r:embed="rId2"/>
            <a:srcRect l="50000" t="16667" r="33333" b="66667"/>
            <a:stretch>
              <a:fillRect/>
            </a:stretch>
          </p:blipFill>
          <p:spPr>
            <a:xfrm>
              <a:off x="9960054" y="1390416"/>
              <a:ext cx="571042" cy="4409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2" name="Rectangle 1_裁图11"/>
            <p:cNvPicPr>
              <a:picLocks noChangeAspect="1"/>
            </p:cNvPicPr>
            <p:nvPr/>
          </p:nvPicPr>
          <p:blipFill>
            <a:blip r:embed="rId2"/>
            <a:srcRect l="66667" t="16667" r="16667" b="66667"/>
            <a:stretch>
              <a:fillRect/>
            </a:stretch>
          </p:blipFill>
          <p:spPr>
            <a:xfrm>
              <a:off x="10531096" y="1390416"/>
              <a:ext cx="571037" cy="4409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3" name="Rectangle 1_裁图12"/>
            <p:cNvPicPr>
              <a:picLocks noChangeAspect="1"/>
            </p:cNvPicPr>
            <p:nvPr/>
          </p:nvPicPr>
          <p:blipFill>
            <a:blip r:embed="rId2"/>
            <a:srcRect l="83333" t="16667" b="66667"/>
            <a:stretch>
              <a:fillRect/>
            </a:stretch>
          </p:blipFill>
          <p:spPr>
            <a:xfrm>
              <a:off x="11102137" y="1390416"/>
              <a:ext cx="571042" cy="4409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4" name="Rectangle 1_裁图13"/>
            <p:cNvPicPr>
              <a:picLocks noChangeAspect="1"/>
            </p:cNvPicPr>
            <p:nvPr/>
          </p:nvPicPr>
          <p:blipFill>
            <a:blip r:embed="rId2"/>
            <a:srcRect t="33333" r="83333" b="50000"/>
            <a:stretch>
              <a:fillRect/>
            </a:stretch>
          </p:blipFill>
          <p:spPr>
            <a:xfrm>
              <a:off x="8246930" y="1831398"/>
              <a:ext cx="571042" cy="440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5" name="Rectangle 1_裁图14"/>
            <p:cNvPicPr>
              <a:picLocks noChangeAspect="1"/>
            </p:cNvPicPr>
            <p:nvPr/>
          </p:nvPicPr>
          <p:blipFill>
            <a:blip r:embed="rId2"/>
            <a:srcRect l="16667" t="33333" r="66667" b="50000"/>
            <a:stretch>
              <a:fillRect/>
            </a:stretch>
          </p:blipFill>
          <p:spPr>
            <a:xfrm>
              <a:off x="8817971" y="1831398"/>
              <a:ext cx="571033" cy="440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6" name="Rectangle 1_裁图15"/>
            <p:cNvPicPr>
              <a:picLocks noChangeAspect="1"/>
            </p:cNvPicPr>
            <p:nvPr/>
          </p:nvPicPr>
          <p:blipFill>
            <a:blip r:embed="rId2"/>
            <a:srcRect l="33333" t="33333" r="50000" b="50000"/>
            <a:stretch>
              <a:fillRect/>
            </a:stretch>
          </p:blipFill>
          <p:spPr>
            <a:xfrm>
              <a:off x="9389013" y="1831398"/>
              <a:ext cx="571051" cy="440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7" name="Rectangle 1_裁图16"/>
            <p:cNvPicPr>
              <a:picLocks noChangeAspect="1"/>
            </p:cNvPicPr>
            <p:nvPr/>
          </p:nvPicPr>
          <p:blipFill>
            <a:blip r:embed="rId2"/>
            <a:srcRect l="50000" t="33333" r="33333" b="50000"/>
            <a:stretch>
              <a:fillRect/>
            </a:stretch>
          </p:blipFill>
          <p:spPr>
            <a:xfrm>
              <a:off x="9960054" y="1831398"/>
              <a:ext cx="571042" cy="440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8" name="Rectangle 1_裁图17"/>
            <p:cNvPicPr>
              <a:picLocks noChangeAspect="1"/>
            </p:cNvPicPr>
            <p:nvPr/>
          </p:nvPicPr>
          <p:blipFill>
            <a:blip r:embed="rId2"/>
            <a:srcRect l="66667" t="33333" r="16667" b="50000"/>
            <a:stretch>
              <a:fillRect/>
            </a:stretch>
          </p:blipFill>
          <p:spPr>
            <a:xfrm>
              <a:off x="10531096" y="1831398"/>
              <a:ext cx="571037" cy="440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9" name="Rectangle 1_裁图18"/>
            <p:cNvPicPr>
              <a:picLocks noChangeAspect="1"/>
            </p:cNvPicPr>
            <p:nvPr/>
          </p:nvPicPr>
          <p:blipFill>
            <a:blip r:embed="rId2"/>
            <a:srcRect l="83333" t="33333" b="50000"/>
            <a:stretch>
              <a:fillRect/>
            </a:stretch>
          </p:blipFill>
          <p:spPr>
            <a:xfrm>
              <a:off x="11102137" y="1831398"/>
              <a:ext cx="571042" cy="440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0" name="Rectangle 1_裁图19"/>
            <p:cNvPicPr>
              <a:picLocks noChangeAspect="1"/>
            </p:cNvPicPr>
            <p:nvPr/>
          </p:nvPicPr>
          <p:blipFill>
            <a:blip r:embed="rId2"/>
            <a:srcRect t="50000" r="83333" b="33333"/>
            <a:stretch>
              <a:fillRect/>
            </a:stretch>
          </p:blipFill>
          <p:spPr>
            <a:xfrm>
              <a:off x="8246930" y="2272380"/>
              <a:ext cx="571042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1" name="Rectangle 1_裁图20"/>
            <p:cNvPicPr>
              <a:picLocks noChangeAspect="1"/>
            </p:cNvPicPr>
            <p:nvPr/>
          </p:nvPicPr>
          <p:blipFill>
            <a:blip r:embed="rId2"/>
            <a:srcRect l="16667" t="50000" r="66667" b="33333"/>
            <a:stretch>
              <a:fillRect/>
            </a:stretch>
          </p:blipFill>
          <p:spPr>
            <a:xfrm>
              <a:off x="8817971" y="2272380"/>
              <a:ext cx="571033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2" name="Rectangle 1_裁图21"/>
            <p:cNvPicPr>
              <a:picLocks noChangeAspect="1"/>
            </p:cNvPicPr>
            <p:nvPr/>
          </p:nvPicPr>
          <p:blipFill>
            <a:blip r:embed="rId2"/>
            <a:srcRect l="33333" t="50000" r="50000" b="33333"/>
            <a:stretch>
              <a:fillRect/>
            </a:stretch>
          </p:blipFill>
          <p:spPr>
            <a:xfrm>
              <a:off x="9389013" y="2272380"/>
              <a:ext cx="571051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3" name="Rectangle 1_裁图22"/>
            <p:cNvPicPr>
              <a:picLocks noChangeAspect="1"/>
            </p:cNvPicPr>
            <p:nvPr/>
          </p:nvPicPr>
          <p:blipFill>
            <a:blip r:embed="rId2"/>
            <a:srcRect l="50000" t="50000" r="33333" b="33333"/>
            <a:stretch>
              <a:fillRect/>
            </a:stretch>
          </p:blipFill>
          <p:spPr>
            <a:xfrm>
              <a:off x="9960054" y="2272380"/>
              <a:ext cx="571042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4" name="Rectangle 1_裁图23"/>
            <p:cNvPicPr>
              <a:picLocks noChangeAspect="1"/>
            </p:cNvPicPr>
            <p:nvPr/>
          </p:nvPicPr>
          <p:blipFill>
            <a:blip r:embed="rId2"/>
            <a:srcRect l="66667" t="50000" r="16667" b="33333"/>
            <a:stretch>
              <a:fillRect/>
            </a:stretch>
          </p:blipFill>
          <p:spPr>
            <a:xfrm>
              <a:off x="10531096" y="2272380"/>
              <a:ext cx="571037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5" name="Rectangle 1_裁图24"/>
            <p:cNvPicPr>
              <a:picLocks noChangeAspect="1"/>
            </p:cNvPicPr>
            <p:nvPr/>
          </p:nvPicPr>
          <p:blipFill>
            <a:blip r:embed="rId2"/>
            <a:srcRect l="83333" t="50000" b="33333"/>
            <a:stretch>
              <a:fillRect/>
            </a:stretch>
          </p:blipFill>
          <p:spPr>
            <a:xfrm>
              <a:off x="11102137" y="2272380"/>
              <a:ext cx="571042" cy="4409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6" name="Rectangle 1_裁图25"/>
            <p:cNvPicPr>
              <a:picLocks noChangeAspect="1"/>
            </p:cNvPicPr>
            <p:nvPr/>
          </p:nvPicPr>
          <p:blipFill>
            <a:blip r:embed="rId2"/>
            <a:srcRect t="66667" r="83333" b="16667"/>
            <a:stretch>
              <a:fillRect/>
            </a:stretch>
          </p:blipFill>
          <p:spPr>
            <a:xfrm>
              <a:off x="8246930" y="2713362"/>
              <a:ext cx="571042" cy="4409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7" name="Rectangle 1_裁图26"/>
            <p:cNvPicPr>
              <a:picLocks noChangeAspect="1"/>
            </p:cNvPicPr>
            <p:nvPr/>
          </p:nvPicPr>
          <p:blipFill>
            <a:blip r:embed="rId2"/>
            <a:srcRect l="16667" t="66667" r="66667" b="16667"/>
            <a:stretch>
              <a:fillRect/>
            </a:stretch>
          </p:blipFill>
          <p:spPr>
            <a:xfrm>
              <a:off x="8817971" y="2713362"/>
              <a:ext cx="571033" cy="4409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8" name="Rectangle 1_裁图27"/>
            <p:cNvPicPr>
              <a:picLocks noChangeAspect="1"/>
            </p:cNvPicPr>
            <p:nvPr/>
          </p:nvPicPr>
          <p:blipFill>
            <a:blip r:embed="rId2"/>
            <a:srcRect l="33333" t="66667" r="50000" b="16667"/>
            <a:stretch>
              <a:fillRect/>
            </a:stretch>
          </p:blipFill>
          <p:spPr>
            <a:xfrm>
              <a:off x="9389013" y="2713362"/>
              <a:ext cx="571051" cy="4409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59" name="Rectangle 1_裁图28"/>
            <p:cNvPicPr>
              <a:picLocks noChangeAspect="1"/>
            </p:cNvPicPr>
            <p:nvPr/>
          </p:nvPicPr>
          <p:blipFill>
            <a:blip r:embed="rId2"/>
            <a:srcRect l="50000" t="66667" r="33333" b="16667"/>
            <a:stretch>
              <a:fillRect/>
            </a:stretch>
          </p:blipFill>
          <p:spPr>
            <a:xfrm>
              <a:off x="9960054" y="2713362"/>
              <a:ext cx="571042" cy="4409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0" name="Rectangle 1_裁图29"/>
            <p:cNvPicPr>
              <a:picLocks noChangeAspect="1"/>
            </p:cNvPicPr>
            <p:nvPr/>
          </p:nvPicPr>
          <p:blipFill>
            <a:blip r:embed="rId2"/>
            <a:srcRect l="66667" t="66667" r="16667" b="16667"/>
            <a:stretch>
              <a:fillRect/>
            </a:stretch>
          </p:blipFill>
          <p:spPr>
            <a:xfrm>
              <a:off x="10531096" y="2713362"/>
              <a:ext cx="571037" cy="4409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1" name="Rectangle 1_裁图30"/>
            <p:cNvPicPr>
              <a:picLocks noChangeAspect="1"/>
            </p:cNvPicPr>
            <p:nvPr/>
          </p:nvPicPr>
          <p:blipFill>
            <a:blip r:embed="rId2"/>
            <a:srcRect l="83333" t="66667" b="16667"/>
            <a:stretch>
              <a:fillRect/>
            </a:stretch>
          </p:blipFill>
          <p:spPr>
            <a:xfrm>
              <a:off x="11102137" y="2713362"/>
              <a:ext cx="571042" cy="4409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2" name="Rectangle 1_裁图31"/>
            <p:cNvPicPr>
              <a:picLocks noChangeAspect="1"/>
            </p:cNvPicPr>
            <p:nvPr/>
          </p:nvPicPr>
          <p:blipFill>
            <a:blip r:embed="rId2"/>
            <a:srcRect t="83333" r="83333"/>
            <a:stretch>
              <a:fillRect/>
            </a:stretch>
          </p:blipFill>
          <p:spPr>
            <a:xfrm>
              <a:off x="8246930" y="3154345"/>
              <a:ext cx="571042" cy="4409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3" name="Rectangle 1_裁图32"/>
            <p:cNvPicPr>
              <a:picLocks noChangeAspect="1"/>
            </p:cNvPicPr>
            <p:nvPr/>
          </p:nvPicPr>
          <p:blipFill>
            <a:blip r:embed="rId2"/>
            <a:srcRect l="16667" t="83333" r="66667"/>
            <a:stretch>
              <a:fillRect/>
            </a:stretch>
          </p:blipFill>
          <p:spPr>
            <a:xfrm>
              <a:off x="8817971" y="3154345"/>
              <a:ext cx="571033" cy="4409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4" name="Rectangle 1_裁图33"/>
            <p:cNvPicPr>
              <a:picLocks noChangeAspect="1"/>
            </p:cNvPicPr>
            <p:nvPr/>
          </p:nvPicPr>
          <p:blipFill>
            <a:blip r:embed="rId2"/>
            <a:srcRect l="33333" t="83333" r="50000"/>
            <a:stretch>
              <a:fillRect/>
            </a:stretch>
          </p:blipFill>
          <p:spPr>
            <a:xfrm>
              <a:off x="9389013" y="3154345"/>
              <a:ext cx="571051" cy="4409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5" name="Rectangle 1_裁图34"/>
            <p:cNvPicPr>
              <a:picLocks noChangeAspect="1"/>
            </p:cNvPicPr>
            <p:nvPr/>
          </p:nvPicPr>
          <p:blipFill>
            <a:blip r:embed="rId2"/>
            <a:srcRect l="50000" t="83333" r="33333"/>
            <a:stretch>
              <a:fillRect/>
            </a:stretch>
          </p:blipFill>
          <p:spPr>
            <a:xfrm>
              <a:off x="9960054" y="3154345"/>
              <a:ext cx="571042" cy="4409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6" name="Rectangle 1_裁图35"/>
            <p:cNvPicPr>
              <a:picLocks noChangeAspect="1"/>
            </p:cNvPicPr>
            <p:nvPr/>
          </p:nvPicPr>
          <p:blipFill>
            <a:blip r:embed="rId2"/>
            <a:srcRect l="66667" t="83333" r="16667"/>
            <a:stretch>
              <a:fillRect/>
            </a:stretch>
          </p:blipFill>
          <p:spPr>
            <a:xfrm>
              <a:off x="10531096" y="3154345"/>
              <a:ext cx="571037" cy="4409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67" name="Rectangle 1_裁图36"/>
            <p:cNvPicPr>
              <a:picLocks noChangeAspect="1"/>
            </p:cNvPicPr>
            <p:nvPr/>
          </p:nvPicPr>
          <p:blipFill>
            <a:blip r:embed="rId2"/>
            <a:srcRect l="83333" t="83333"/>
            <a:stretch>
              <a:fillRect/>
            </a:stretch>
          </p:blipFill>
          <p:spPr>
            <a:xfrm>
              <a:off x="11102137" y="3154345"/>
              <a:ext cx="571042" cy="4409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18425" y="2577863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25" y="2577863"/>
                  <a:ext cx="131984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2070400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68158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65916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63674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061432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59190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056948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54706" y="2684601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52464" y="2684600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54475" y="661011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75" y="661011"/>
                  <a:ext cx="1319842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2070400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568158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65916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563674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061432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559190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6948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554706" y="75256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52464" y="752562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654475" y="1619437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75" y="1619437"/>
                  <a:ext cx="1319842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3305428" y="1619436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428" y="1619436"/>
                  <a:ext cx="1319842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右大括号 101"/>
            <p:cNvSpPr/>
            <p:nvPr/>
          </p:nvSpPr>
          <p:spPr>
            <a:xfrm rot="16200000">
              <a:off x="4123469" y="-1583275"/>
              <a:ext cx="277598" cy="4319861"/>
            </a:xfrm>
            <a:prstGeom prst="rightBrace">
              <a:avLst>
                <a:gd name="adj1" fmla="val 14452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右大括号 102"/>
            <p:cNvSpPr/>
            <p:nvPr/>
          </p:nvSpPr>
          <p:spPr>
            <a:xfrm rot="10800000">
              <a:off x="777661" y="953398"/>
              <a:ext cx="166121" cy="2026232"/>
            </a:xfrm>
            <a:prstGeom prst="rightBrace">
              <a:avLst>
                <a:gd name="adj1" fmla="val 14452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966969" y="20591"/>
              <a:ext cx="690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d</a:t>
              </a:r>
              <a:r>
                <a:rPr lang="zh-CN" altLang="en-US" sz="2400" dirty="0" smtClean="0"/>
                <a:t>维</a:t>
              </a:r>
              <a:endParaRPr lang="zh-CN" altLang="en-US" sz="2400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9736774" y="70763"/>
              <a:ext cx="898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矩阵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D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/>
                <p:cNvSpPr txBox="1"/>
                <p:nvPr/>
              </p:nvSpPr>
              <p:spPr>
                <a:xfrm>
                  <a:off x="7112653" y="916153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3" name="文本框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653" y="916153"/>
                  <a:ext cx="1319842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/>
                <p:cNvSpPr txBox="1"/>
                <p:nvPr/>
              </p:nvSpPr>
              <p:spPr>
                <a:xfrm>
                  <a:off x="7112653" y="2960730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653" y="2960730"/>
                  <a:ext cx="1319842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 rot="5400000">
                  <a:off x="7112653" y="2300809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12653" y="2300809"/>
                  <a:ext cx="1319842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/>
                <p:cNvSpPr txBox="1"/>
                <p:nvPr/>
              </p:nvSpPr>
              <p:spPr>
                <a:xfrm>
                  <a:off x="7929829" y="416495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6" name="文本框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829" y="416495"/>
                  <a:ext cx="1319842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10669089" y="416495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089" y="416495"/>
                  <a:ext cx="131984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/>
                <p:cNvSpPr txBox="1"/>
                <p:nvPr/>
              </p:nvSpPr>
              <p:spPr>
                <a:xfrm>
                  <a:off x="7897595" y="977707"/>
                  <a:ext cx="13198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69" name="文本框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95" y="977707"/>
                  <a:ext cx="1319842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/>
                <p:cNvSpPr txBox="1"/>
                <p:nvPr/>
              </p:nvSpPr>
              <p:spPr>
                <a:xfrm>
                  <a:off x="9572105" y="1825770"/>
                  <a:ext cx="1319842" cy="496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105" y="1825770"/>
                  <a:ext cx="1319842" cy="496674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/>
                <p:cNvSpPr txBox="1"/>
                <p:nvPr/>
              </p:nvSpPr>
              <p:spPr>
                <a:xfrm>
                  <a:off x="10733162" y="3137787"/>
                  <a:ext cx="13198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𝒎𝒎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71" name="文本框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3162" y="3137787"/>
                  <a:ext cx="1319842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/>
                <p:cNvSpPr txBox="1"/>
                <p:nvPr/>
              </p:nvSpPr>
              <p:spPr>
                <a:xfrm>
                  <a:off x="8725558" y="416495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2" name="文本框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558" y="416495"/>
                  <a:ext cx="131984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9585754" y="393187"/>
                  <a:ext cx="1319842" cy="631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5754" y="393187"/>
                  <a:ext cx="1319842" cy="6313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/>
                <p:cNvSpPr txBox="1"/>
                <p:nvPr/>
              </p:nvSpPr>
              <p:spPr>
                <a:xfrm>
                  <a:off x="7112653" y="1757595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4" name="文本框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653" y="1757595"/>
                  <a:ext cx="1319842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 hidden="1"/>
          <p:cNvSpPr/>
          <p:nvPr/>
        </p:nvSpPr>
        <p:spPr>
          <a:xfrm>
            <a:off x="8246930" y="949434"/>
            <a:ext cx="3425303" cy="2650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7426" y="3636545"/>
            <a:ext cx="9771663" cy="3135311"/>
            <a:chOff x="897426" y="3636545"/>
            <a:chExt cx="9771663" cy="3135311"/>
          </a:xfrm>
        </p:grpSpPr>
        <p:sp>
          <p:nvSpPr>
            <p:cNvPr id="7" name="矩形 6"/>
            <p:cNvSpPr/>
            <p:nvPr/>
          </p:nvSpPr>
          <p:spPr>
            <a:xfrm>
              <a:off x="2401830" y="4231222"/>
              <a:ext cx="3098056" cy="538103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1569873" y="6187081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873" y="6187081"/>
                  <a:ext cx="1319842" cy="5847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 67"/>
            <p:cNvSpPr/>
            <p:nvPr/>
          </p:nvSpPr>
          <p:spPr>
            <a:xfrm>
              <a:off x="2921848" y="623961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19606" y="623961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917364" y="623961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415122" y="623961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912880" y="6239613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505923" y="4270229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923" y="4270229"/>
                  <a:ext cx="1319842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88"/>
            <p:cNvSpPr/>
            <p:nvPr/>
          </p:nvSpPr>
          <p:spPr>
            <a:xfrm>
              <a:off x="2921848" y="4307575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419606" y="4307575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917364" y="4307575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415122" y="4307575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912880" y="4307575"/>
              <a:ext cx="401675" cy="401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1505923" y="5228655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923" y="5228655"/>
                  <a:ext cx="1319842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3463702" y="5174448"/>
                  <a:ext cx="13198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702" y="5174448"/>
                  <a:ext cx="1319842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文本框 104"/>
            <p:cNvSpPr txBox="1"/>
            <p:nvPr/>
          </p:nvSpPr>
          <p:spPr>
            <a:xfrm>
              <a:off x="897426" y="5260231"/>
              <a:ext cx="814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m</a:t>
              </a:r>
              <a:r>
                <a:rPr lang="zh-CN" altLang="en-US" sz="2400" dirty="0" smtClean="0"/>
                <a:t>个</a:t>
              </a:r>
              <a:endParaRPr lang="zh-CN" altLang="en-US" sz="2400" dirty="0"/>
            </a:p>
          </p:txBody>
        </p:sp>
        <p:sp>
          <p:nvSpPr>
            <p:cNvPr id="106" name="右大括号 105"/>
            <p:cNvSpPr/>
            <p:nvPr/>
          </p:nvSpPr>
          <p:spPr>
            <a:xfrm rot="16200000">
              <a:off x="4031919" y="2968942"/>
              <a:ext cx="204505" cy="2360771"/>
            </a:xfrm>
            <a:prstGeom prst="rightBrace">
              <a:avLst>
                <a:gd name="adj1" fmla="val 14452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右大括号 106"/>
            <p:cNvSpPr/>
            <p:nvPr/>
          </p:nvSpPr>
          <p:spPr>
            <a:xfrm rot="10800000">
              <a:off x="1629109" y="4562616"/>
              <a:ext cx="166121" cy="2026232"/>
            </a:xfrm>
            <a:prstGeom prst="rightBrace">
              <a:avLst>
                <a:gd name="adj1" fmla="val 14452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842751" y="3636545"/>
              <a:ext cx="866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d’</a:t>
              </a:r>
              <a:r>
                <a:rPr lang="zh-CN" altLang="en-US" sz="2400" dirty="0" smtClean="0"/>
                <a:t>维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/>
                <p:cNvSpPr txBox="1"/>
                <p:nvPr/>
              </p:nvSpPr>
              <p:spPr>
                <a:xfrm>
                  <a:off x="2905769" y="4330997"/>
                  <a:ext cx="328309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zh-CN" altLang="en-US" sz="10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本框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769" y="4330997"/>
                  <a:ext cx="328309" cy="338554"/>
                </a:xfrm>
                <a:prstGeom prst="rect">
                  <a:avLst/>
                </a:prstGeom>
                <a:blipFill>
                  <a:blip r:embed="rId22"/>
                  <a:stretch>
                    <a:fillRect r="-2592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/>
                <p:cNvSpPr txBox="1"/>
                <p:nvPr/>
              </p:nvSpPr>
              <p:spPr>
                <a:xfrm>
                  <a:off x="3424158" y="4346086"/>
                  <a:ext cx="328309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zh-CN" altLang="en-US" sz="10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158" y="4346086"/>
                  <a:ext cx="328309" cy="338554"/>
                </a:xfrm>
                <a:prstGeom prst="rect">
                  <a:avLst/>
                </a:prstGeom>
                <a:blipFill>
                  <a:blip r:embed="rId23"/>
                  <a:stretch>
                    <a:fillRect r="-2592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/>
                <p:cNvSpPr txBox="1"/>
                <p:nvPr/>
              </p:nvSpPr>
              <p:spPr>
                <a:xfrm>
                  <a:off x="4871759" y="4330997"/>
                  <a:ext cx="328309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zh-CN" altLang="en-US" sz="10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759" y="4330997"/>
                  <a:ext cx="328309" cy="338554"/>
                </a:xfrm>
                <a:prstGeom prst="rect">
                  <a:avLst/>
                </a:prstGeom>
                <a:blipFill>
                  <a:blip r:embed="rId24"/>
                  <a:stretch>
                    <a:fillRect r="-4629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3933959" y="4331771"/>
                  <a:ext cx="328309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959" y="4331771"/>
                  <a:ext cx="32830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1852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2868016" y="6240596"/>
                  <a:ext cx="328309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016" y="6240596"/>
                  <a:ext cx="328309" cy="338554"/>
                </a:xfrm>
                <a:prstGeom prst="rect">
                  <a:avLst/>
                </a:prstGeom>
                <a:blipFill>
                  <a:blip r:embed="rId26"/>
                  <a:stretch>
                    <a:fillRect r="-4259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3360203" y="6240596"/>
                  <a:ext cx="328309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03" y="6240596"/>
                  <a:ext cx="328309" cy="338554"/>
                </a:xfrm>
                <a:prstGeom prst="rect">
                  <a:avLst/>
                </a:prstGeom>
                <a:blipFill>
                  <a:blip r:embed="rId27"/>
                  <a:stretch>
                    <a:fillRect r="-4259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4828480" y="6260090"/>
                  <a:ext cx="30340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𝒎𝒅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zh-CN" altLang="en-US" sz="10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480" y="6260090"/>
                  <a:ext cx="303400" cy="338554"/>
                </a:xfrm>
                <a:prstGeom prst="rect">
                  <a:avLst/>
                </a:prstGeom>
                <a:blipFill>
                  <a:blip r:embed="rId28"/>
                  <a:stretch>
                    <a:fillRect r="-74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3927960" y="6291450"/>
                  <a:ext cx="328309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960" y="6291450"/>
                  <a:ext cx="328309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1852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/>
                <p:cNvSpPr txBox="1"/>
                <p:nvPr/>
              </p:nvSpPr>
              <p:spPr>
                <a:xfrm>
                  <a:off x="2464735" y="4355062"/>
                  <a:ext cx="328309" cy="3206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735" y="4355062"/>
                  <a:ext cx="328309" cy="32060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 rot="16200000">
              <a:off x="7974006" y="3998236"/>
              <a:ext cx="2747411" cy="2366770"/>
              <a:chOff x="7929819" y="4219516"/>
              <a:chExt cx="2747411" cy="2366770"/>
            </a:xfrm>
          </p:grpSpPr>
          <p:sp>
            <p:nvSpPr>
              <p:cNvPr id="268" name="矩形 267"/>
              <p:cNvSpPr/>
              <p:nvPr/>
            </p:nvSpPr>
            <p:spPr>
              <a:xfrm>
                <a:off x="7929819" y="6184611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8427577" y="6184611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8925335" y="6184611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9423093" y="6184611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9920851" y="6184611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7929819" y="4252573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8427577" y="4252573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8925335" y="4252573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9423093" y="4252573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9920851" y="4252573"/>
                <a:ext cx="401675" cy="4016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文本框 277"/>
                  <p:cNvSpPr txBox="1"/>
                  <p:nvPr/>
                </p:nvSpPr>
                <p:spPr>
                  <a:xfrm rot="5400000">
                    <a:off x="8471673" y="5119446"/>
                    <a:ext cx="13198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8" name="文本框 2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471673" y="5119446"/>
                    <a:ext cx="1319842" cy="58477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文本框 278"/>
                  <p:cNvSpPr txBox="1"/>
                  <p:nvPr/>
                </p:nvSpPr>
                <p:spPr>
                  <a:xfrm rot="5400000">
                    <a:off x="9959274" y="4224706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9" name="文本框 2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959274" y="4224706"/>
                    <a:ext cx="328309" cy="33855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2592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文本框 279"/>
                  <p:cNvSpPr txBox="1"/>
                  <p:nvPr/>
                </p:nvSpPr>
                <p:spPr>
                  <a:xfrm rot="5400000">
                    <a:off x="9473099" y="4227430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0" name="文本框 2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473099" y="4227430"/>
                    <a:ext cx="328309" cy="33855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r="-2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文本框 280"/>
                  <p:cNvSpPr txBox="1"/>
                  <p:nvPr/>
                </p:nvSpPr>
                <p:spPr>
                  <a:xfrm rot="5400000">
                    <a:off x="7979391" y="4214394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1" name="文本框 2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79391" y="4214394"/>
                    <a:ext cx="328309" cy="3385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4629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文本框 281"/>
                  <p:cNvSpPr txBox="1"/>
                  <p:nvPr/>
                </p:nvSpPr>
                <p:spPr>
                  <a:xfrm rot="5400000">
                    <a:off x="8967440" y="4248383"/>
                    <a:ext cx="32830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2" name="文本框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967440" y="4248383"/>
                    <a:ext cx="32830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85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文本框 282"/>
                  <p:cNvSpPr txBox="1"/>
                  <p:nvPr/>
                </p:nvSpPr>
                <p:spPr>
                  <a:xfrm rot="5400000">
                    <a:off x="9958187" y="6138047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3" name="文本框 2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958187" y="6138047"/>
                    <a:ext cx="328309" cy="33855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4074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文本框 283"/>
                  <p:cNvSpPr txBox="1"/>
                  <p:nvPr/>
                </p:nvSpPr>
                <p:spPr>
                  <a:xfrm rot="5400000">
                    <a:off x="9480686" y="6138373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4" name="文本框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480686" y="6138373"/>
                    <a:ext cx="328309" cy="33855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r="-4074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文本框 284"/>
                  <p:cNvSpPr txBox="1"/>
                  <p:nvPr/>
                </p:nvSpPr>
                <p:spPr>
                  <a:xfrm rot="5400000">
                    <a:off x="7955688" y="6093488"/>
                    <a:ext cx="303400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𝒎𝒅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5" name="文本框 2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55688" y="6093488"/>
                    <a:ext cx="303400" cy="33855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r="-7755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文本框 285"/>
                  <p:cNvSpPr txBox="1"/>
                  <p:nvPr/>
                </p:nvSpPr>
                <p:spPr>
                  <a:xfrm rot="5400000">
                    <a:off x="8964918" y="6179926"/>
                    <a:ext cx="32830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6" name="文本框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964918" y="6179926"/>
                    <a:ext cx="328309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r="-185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文本框 286"/>
                  <p:cNvSpPr txBox="1"/>
                  <p:nvPr/>
                </p:nvSpPr>
                <p:spPr>
                  <a:xfrm rot="5400000">
                    <a:off x="10322527" y="4243033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7" name="文本框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22527" y="4243033"/>
                    <a:ext cx="328309" cy="33855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文本框 287"/>
                  <p:cNvSpPr txBox="1"/>
                  <p:nvPr/>
                </p:nvSpPr>
                <p:spPr>
                  <a:xfrm rot="5400000">
                    <a:off x="10343798" y="6188628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8" name="文本框 2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43798" y="6188628"/>
                    <a:ext cx="328309" cy="33855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r="-12963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文本框 288"/>
                  <p:cNvSpPr txBox="1"/>
                  <p:nvPr/>
                </p:nvSpPr>
                <p:spPr>
                  <a:xfrm rot="5400000">
                    <a:off x="10329159" y="5293863"/>
                    <a:ext cx="328309" cy="33855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文本框 2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29159" y="5293863"/>
                    <a:ext cx="328309" cy="33855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2473941" y="5360742"/>
                  <a:ext cx="328309" cy="3206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941" y="5360742"/>
                  <a:ext cx="328309" cy="32060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2493832" y="6284930"/>
                  <a:ext cx="328309" cy="3206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832" y="6284930"/>
                  <a:ext cx="328309" cy="320601"/>
                </a:xfrm>
                <a:prstGeom prst="rect">
                  <a:avLst/>
                </a:prstGeom>
                <a:blipFill>
                  <a:blip r:embed="rId44"/>
                  <a:stretch>
                    <a:fillRect r="-1852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矩形 291"/>
            <p:cNvSpPr/>
            <p:nvPr/>
          </p:nvSpPr>
          <p:spPr>
            <a:xfrm>
              <a:off x="2462839" y="6160779"/>
              <a:ext cx="3098056" cy="538103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8064962" y="4116455"/>
              <a:ext cx="2604127" cy="2524833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6838432" y="5255784"/>
              <a:ext cx="898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矩阵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Z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556784" y="874215"/>
            <a:ext cx="9035187" cy="4348624"/>
            <a:chOff x="556784" y="874215"/>
            <a:chExt cx="9035187" cy="4348624"/>
          </a:xfrm>
        </p:grpSpPr>
        <p:sp>
          <p:nvSpPr>
            <p:cNvPr id="46" name="文本框 45"/>
            <p:cNvSpPr txBox="1"/>
            <p:nvPr/>
          </p:nvSpPr>
          <p:spPr>
            <a:xfrm rot="10800000">
              <a:off x="4452041" y="1130927"/>
              <a:ext cx="7061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0" dirty="0" smtClean="0">
                  <a:latin typeface="Book Antiqua" panose="02040602050305030304" pitchFamily="18" charset="0"/>
                  <a:cs typeface="KodchiangUPC" panose="02020603050405020304" pitchFamily="18" charset="-34"/>
                </a:rPr>
                <a:t>}</a:t>
              </a:r>
              <a:endParaRPr lang="zh-CN" altLang="en-US" sz="14000" dirty="0">
                <a:latin typeface="Book Antiqua" panose="02040602050305030304" pitchFamily="18" charset="0"/>
                <a:cs typeface="KodchiangUPC" panose="02020603050405020304" pitchFamily="18" charset="-34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9252" y="1130927"/>
              <a:ext cx="195555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zh-CN" altLang="en-US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User influence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59251" y="1903575"/>
              <a:ext cx="230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zh-CN" altLang="en-US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User 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susceptibility   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59252" y="2567587"/>
              <a:ext cx="202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r>
                <a:rPr lang="zh-CN" altLang="en-US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Item virality 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1956" y="899134"/>
              <a:ext cx="7061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0" dirty="0" smtClean="0">
                  <a:latin typeface="Book Antiqua" panose="02040602050305030304" pitchFamily="18" charset="0"/>
                  <a:cs typeface="KodchiangUPC" panose="02020603050405020304" pitchFamily="18" charset="-34"/>
                </a:rPr>
                <a:t>}</a:t>
              </a:r>
              <a:endParaRPr lang="zh-CN" altLang="en-US" sz="14000" dirty="0">
                <a:latin typeface="Book Antiqua" panose="02040602050305030304" pitchFamily="18" charset="0"/>
                <a:cs typeface="KodchiangUPC" panose="02020603050405020304" pitchFamily="18" charset="-34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61404" y="1942064"/>
              <a:ext cx="1004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retweet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55124" y="1110779"/>
              <a:ext cx="2000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zh-CN" altLang="en-US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User individual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55123" y="1753575"/>
              <a:ext cx="368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zh-CN" altLang="en-US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Static network(Environment)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27962" y="2704186"/>
              <a:ext cx="371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r>
                <a:rPr lang="zh-CN" altLang="en-US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Dynamic network(Environment)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27369" y="1110779"/>
              <a:ext cx="196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Topic distribution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5" name="曲线连接符 14"/>
            <p:cNvCxnSpPr>
              <a:endCxn id="10" idx="1"/>
            </p:cNvCxnSpPr>
            <p:nvPr/>
          </p:nvCxnSpPr>
          <p:spPr>
            <a:xfrm flipV="1">
              <a:off x="3259081" y="1295445"/>
              <a:ext cx="2096043" cy="8061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 rot="19800000">
              <a:off x="556784" y="874215"/>
              <a:ext cx="100493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DeepInf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273087" y="4102801"/>
              <a:ext cx="1226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Attention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828284" y="3151359"/>
              <a:ext cx="203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Time  window(T)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95858" y="4513136"/>
              <a:ext cx="1471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LSTM</a:t>
              </a:r>
            </a:p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Forget </a:t>
              </a:r>
              <a:r>
                <a: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gate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506087" y="3553325"/>
              <a:ext cx="484632" cy="31878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左弧形箭头 37"/>
            <p:cNvSpPr/>
            <p:nvPr/>
          </p:nvSpPr>
          <p:spPr>
            <a:xfrm rot="4144247" flipH="1">
              <a:off x="5725553" y="2763450"/>
              <a:ext cx="602812" cy="1482487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8255" y="3904742"/>
              <a:ext cx="1729907" cy="1318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solutions</a:t>
              </a: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" name="左右箭头标注 40"/>
            <p:cNvSpPr/>
            <p:nvPr/>
          </p:nvSpPr>
          <p:spPr>
            <a:xfrm rot="16200000">
              <a:off x="6547919" y="1506741"/>
              <a:ext cx="669955" cy="1824270"/>
            </a:xfrm>
            <a:prstGeom prst="leftRightArrowCallout">
              <a:avLst>
                <a:gd name="adj1" fmla="val 31505"/>
                <a:gd name="adj2" fmla="val 24604"/>
                <a:gd name="adj3" fmla="val 10434"/>
                <a:gd name="adj4" fmla="val 4812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Perceived group</a:t>
              </a: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42" name="曲线连接符 41"/>
            <p:cNvCxnSpPr>
              <a:endCxn id="12" idx="1"/>
            </p:cNvCxnSpPr>
            <p:nvPr/>
          </p:nvCxnSpPr>
          <p:spPr>
            <a:xfrm>
              <a:off x="2815631" y="2752253"/>
              <a:ext cx="2512331" cy="13659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下箭头 48"/>
            <p:cNvSpPr/>
            <p:nvPr/>
          </p:nvSpPr>
          <p:spPr>
            <a:xfrm rot="16200000">
              <a:off x="7252820" y="1136053"/>
              <a:ext cx="484632" cy="31878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曲线连接符 65"/>
            <p:cNvCxnSpPr>
              <a:endCxn id="11" idx="1"/>
            </p:cNvCxnSpPr>
            <p:nvPr/>
          </p:nvCxnSpPr>
          <p:spPr>
            <a:xfrm>
              <a:off x="2987641" y="1331621"/>
              <a:ext cx="2367482" cy="60662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315189" y="2374895"/>
            <a:ext cx="3078087" cy="1661228"/>
            <a:chOff x="2495442" y="1913168"/>
            <a:chExt cx="3078087" cy="1661228"/>
          </a:xfrm>
        </p:grpSpPr>
        <p:sp>
          <p:nvSpPr>
            <p:cNvPr id="4" name="椭圆 3"/>
            <p:cNvSpPr/>
            <p:nvPr/>
          </p:nvSpPr>
          <p:spPr>
            <a:xfrm>
              <a:off x="2978590" y="2299580"/>
              <a:ext cx="344032" cy="344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943845" y="2282500"/>
              <a:ext cx="344032" cy="344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4" idx="6"/>
              <a:endCxn id="5" idx="2"/>
            </p:cNvCxnSpPr>
            <p:nvPr/>
          </p:nvCxnSpPr>
          <p:spPr>
            <a:xfrm flipV="1">
              <a:off x="3322622" y="2454516"/>
              <a:ext cx="1621223" cy="170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2495442" y="1920885"/>
              <a:ext cx="144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susceptibility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9277" y="1913168"/>
              <a:ext cx="893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virality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云形标注 2"/>
            <p:cNvSpPr/>
            <p:nvPr/>
          </p:nvSpPr>
          <p:spPr>
            <a:xfrm>
              <a:off x="2978590" y="2806806"/>
              <a:ext cx="2594939" cy="767590"/>
            </a:xfrm>
            <a:prstGeom prst="cloudCallout">
              <a:avLst>
                <a:gd name="adj1" fmla="val -9713"/>
                <a:gd name="adj2" fmla="val -757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virality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topic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925867" y="2255426"/>
                  <a:ext cx="468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867" y="2255426"/>
                  <a:ext cx="46833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4891122" y="2246886"/>
                  <a:ext cx="47153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122" y="2246886"/>
                  <a:ext cx="471539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233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 hidden="1"/>
          <p:cNvSpPr/>
          <p:nvPr/>
        </p:nvSpPr>
        <p:spPr>
          <a:xfrm>
            <a:off x="6571208" y="3462444"/>
            <a:ext cx="834347" cy="662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149850" y="1633858"/>
            <a:ext cx="4395390" cy="1472267"/>
            <a:chOff x="1032456" y="1099321"/>
            <a:chExt cx="4395390" cy="1472267"/>
          </a:xfrm>
        </p:grpSpPr>
        <p:grpSp>
          <p:nvGrpSpPr>
            <p:cNvPr id="84" name="组合 83"/>
            <p:cNvGrpSpPr/>
            <p:nvPr/>
          </p:nvGrpSpPr>
          <p:grpSpPr>
            <a:xfrm>
              <a:off x="1032456" y="1099321"/>
              <a:ext cx="1183294" cy="1143005"/>
              <a:chOff x="3636541" y="3254870"/>
              <a:chExt cx="1183294" cy="1143005"/>
            </a:xfrm>
          </p:grpSpPr>
          <p:cxnSp>
            <p:nvCxnSpPr>
              <p:cNvPr id="26" name="直接连接符 25"/>
              <p:cNvCxnSpPr>
                <a:stCxn id="10" idx="7"/>
                <a:endCxn id="17" idx="3"/>
              </p:cNvCxnSpPr>
              <p:nvPr/>
            </p:nvCxnSpPr>
            <p:spPr>
              <a:xfrm flipV="1">
                <a:off x="4364125" y="3722298"/>
                <a:ext cx="69505" cy="81344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8" idx="0"/>
                <a:endCxn id="10" idx="4"/>
              </p:cNvCxnSpPr>
              <p:nvPr/>
            </p:nvCxnSpPr>
            <p:spPr>
              <a:xfrm flipV="1">
                <a:off x="4314081" y="3914483"/>
                <a:ext cx="4132" cy="131268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1" idx="4"/>
                <a:endCxn id="14" idx="0"/>
              </p:cNvCxnSpPr>
              <p:nvPr/>
            </p:nvCxnSpPr>
            <p:spPr>
              <a:xfrm>
                <a:off x="4625047" y="3935806"/>
                <a:ext cx="56095" cy="130009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572860" y="4176656"/>
                <a:ext cx="62371" cy="67156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4" idx="5"/>
                <a:endCxn id="19" idx="0"/>
              </p:cNvCxnSpPr>
              <p:nvPr/>
            </p:nvCxnSpPr>
            <p:spPr>
              <a:xfrm>
                <a:off x="4727054" y="4176656"/>
                <a:ext cx="27852" cy="91360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0" idx="0"/>
              </p:cNvCxnSpPr>
              <p:nvPr/>
            </p:nvCxnSpPr>
            <p:spPr>
              <a:xfrm flipH="1" flipV="1">
                <a:off x="4247311" y="3600443"/>
                <a:ext cx="70902" cy="184181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0" idx="2"/>
                <a:endCxn id="12" idx="6"/>
              </p:cNvCxnSpPr>
              <p:nvPr/>
            </p:nvCxnSpPr>
            <p:spPr>
              <a:xfrm flipH="1" flipV="1">
                <a:off x="4061363" y="3835685"/>
                <a:ext cx="191920" cy="13869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10" idx="6"/>
                <a:endCxn id="11" idx="2"/>
              </p:cNvCxnSpPr>
              <p:nvPr/>
            </p:nvCxnSpPr>
            <p:spPr>
              <a:xfrm>
                <a:off x="4383142" y="3849554"/>
                <a:ext cx="176975" cy="21322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0" idx="3"/>
                <a:endCxn id="13" idx="7"/>
              </p:cNvCxnSpPr>
              <p:nvPr/>
            </p:nvCxnSpPr>
            <p:spPr>
              <a:xfrm flipH="1">
                <a:off x="4178600" y="3895466"/>
                <a:ext cx="93701" cy="99928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16" idx="2"/>
                <a:endCxn id="23" idx="5"/>
              </p:cNvCxnSpPr>
              <p:nvPr/>
            </p:nvCxnSpPr>
            <p:spPr>
              <a:xfrm flipH="1" flipV="1">
                <a:off x="4068917" y="3571171"/>
                <a:ext cx="114556" cy="29272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6" idx="0"/>
                <a:endCxn id="22" idx="5"/>
              </p:cNvCxnSpPr>
              <p:nvPr/>
            </p:nvCxnSpPr>
            <p:spPr>
              <a:xfrm flipH="1" flipV="1">
                <a:off x="4161461" y="3365711"/>
                <a:ext cx="86942" cy="169803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12" idx="3"/>
                <a:endCxn id="24" idx="7"/>
              </p:cNvCxnSpPr>
              <p:nvPr/>
            </p:nvCxnSpPr>
            <p:spPr>
              <a:xfrm flipH="1">
                <a:off x="3830799" y="3881597"/>
                <a:ext cx="119723" cy="102978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3723857" y="4082714"/>
                <a:ext cx="37504" cy="108515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 flipV="1">
                <a:off x="4424471" y="3353744"/>
                <a:ext cx="179574" cy="100220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4463772" y="3456611"/>
                <a:ext cx="141498" cy="217556"/>
              </a:xfrm>
              <a:prstGeom prst="line">
                <a:avLst/>
              </a:prstGeom>
              <a:solidFill>
                <a:schemeClr val="accent2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4253284" y="3784624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560117" y="3805947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31504" y="3770755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67758" y="3976377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16213" y="4065815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462018" y="4224795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249152" y="4045751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689976" y="4268016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050619" y="3254870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58076" y="3460330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19957" y="3965558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636541" y="4184913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183473" y="3535514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414613" y="3611457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44956" y="3390048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325592" y="3270973"/>
                <a:ext cx="129859" cy="12985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244552" y="1133163"/>
              <a:ext cx="1183294" cy="1143005"/>
              <a:chOff x="7008391" y="3189940"/>
              <a:chExt cx="1183294" cy="1143005"/>
            </a:xfrm>
          </p:grpSpPr>
          <p:cxnSp>
            <p:nvCxnSpPr>
              <p:cNvPr id="58" name="直接连接符 57"/>
              <p:cNvCxnSpPr>
                <a:stCxn id="42" idx="7"/>
                <a:endCxn id="49" idx="3"/>
              </p:cNvCxnSpPr>
              <p:nvPr/>
            </p:nvCxnSpPr>
            <p:spPr>
              <a:xfrm flipV="1">
                <a:off x="7735975" y="3657368"/>
                <a:ext cx="69505" cy="81344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42" idx="5"/>
              </p:cNvCxnSpPr>
              <p:nvPr/>
            </p:nvCxnSpPr>
            <p:spPr>
              <a:xfrm>
                <a:off x="7735976" y="3830536"/>
                <a:ext cx="288967" cy="230429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47" idx="7"/>
                <a:endCxn id="46" idx="3"/>
              </p:cNvCxnSpPr>
              <p:nvPr/>
            </p:nvCxnSpPr>
            <p:spPr>
              <a:xfrm flipV="1">
                <a:off x="7944710" y="4111726"/>
                <a:ext cx="62371" cy="67156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6" idx="5"/>
                <a:endCxn id="51" idx="0"/>
              </p:cNvCxnSpPr>
              <p:nvPr/>
            </p:nvCxnSpPr>
            <p:spPr>
              <a:xfrm>
                <a:off x="8098904" y="4111726"/>
                <a:ext cx="27852" cy="91360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42" idx="0"/>
              </p:cNvCxnSpPr>
              <p:nvPr/>
            </p:nvCxnSpPr>
            <p:spPr>
              <a:xfrm flipH="1" flipV="1">
                <a:off x="7619161" y="3535513"/>
                <a:ext cx="70902" cy="184181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42" idx="2"/>
                <a:endCxn id="44" idx="6"/>
              </p:cNvCxnSpPr>
              <p:nvPr/>
            </p:nvCxnSpPr>
            <p:spPr>
              <a:xfrm flipH="1" flipV="1">
                <a:off x="7433213" y="3770755"/>
                <a:ext cx="191920" cy="13869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42" idx="6"/>
                <a:endCxn id="43" idx="2"/>
              </p:cNvCxnSpPr>
              <p:nvPr/>
            </p:nvCxnSpPr>
            <p:spPr>
              <a:xfrm>
                <a:off x="7754992" y="3784624"/>
                <a:ext cx="176975" cy="21322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42" idx="3"/>
                <a:endCxn id="45" idx="7"/>
              </p:cNvCxnSpPr>
              <p:nvPr/>
            </p:nvCxnSpPr>
            <p:spPr>
              <a:xfrm flipH="1">
                <a:off x="7550450" y="3830536"/>
                <a:ext cx="93701" cy="99928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 flipV="1">
                <a:off x="7430179" y="3489664"/>
                <a:ext cx="167121" cy="48395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endCxn id="54" idx="5"/>
              </p:cNvCxnSpPr>
              <p:nvPr/>
            </p:nvCxnSpPr>
            <p:spPr>
              <a:xfrm flipH="1" flipV="1">
                <a:off x="7533311" y="3300782"/>
                <a:ext cx="72654" cy="181857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44" idx="3"/>
                <a:endCxn id="56" idx="7"/>
              </p:cNvCxnSpPr>
              <p:nvPr/>
            </p:nvCxnSpPr>
            <p:spPr>
              <a:xfrm flipH="1">
                <a:off x="7202649" y="3816667"/>
                <a:ext cx="119723" cy="102978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7102831" y="4003450"/>
                <a:ext cx="357003" cy="170437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 flipV="1">
                <a:off x="7768441" y="3300781"/>
                <a:ext cx="75519" cy="268224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7625134" y="3719694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931967" y="374101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303354" y="3705825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439608" y="391144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7988063" y="4000885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33868" y="4159865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7555323" y="3470584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786463" y="354652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7621002" y="3980821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061826" y="4203086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916806" y="332511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697442" y="3206043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7422469" y="318994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329926" y="339540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7091807" y="390062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7008391" y="4119983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右箭头 88"/>
            <p:cNvSpPr/>
            <p:nvPr/>
          </p:nvSpPr>
          <p:spPr>
            <a:xfrm>
              <a:off x="2365335" y="1534311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右箭头 90"/>
            <p:cNvSpPr/>
            <p:nvPr/>
          </p:nvSpPr>
          <p:spPr>
            <a:xfrm>
              <a:off x="3872724" y="1534311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808833" y="1366944"/>
              <a:ext cx="835224" cy="664522"/>
              <a:chOff x="6571208" y="3462444"/>
              <a:chExt cx="835224" cy="664522"/>
            </a:xfrm>
          </p:grpSpPr>
          <p:pic>
            <p:nvPicPr>
              <p:cNvPr id="99" name="Rectangle 89_裁图1"/>
              <p:cNvPicPr>
                <a:picLocks noChangeAspect="1"/>
              </p:cNvPicPr>
              <p:nvPr/>
            </p:nvPicPr>
            <p:blipFill>
              <a:blip r:embed="rId2"/>
              <a:srcRect r="87500" b="80000"/>
              <a:stretch>
                <a:fillRect/>
              </a:stretch>
            </p:blipFill>
            <p:spPr>
              <a:xfrm>
                <a:off x="6571208" y="3462444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0" name="Rectangle 89_裁图2"/>
              <p:cNvPicPr>
                <a:picLocks noChangeAspect="1"/>
              </p:cNvPicPr>
              <p:nvPr/>
            </p:nvPicPr>
            <p:blipFill>
              <a:blip r:embed="rId2"/>
              <a:srcRect l="12500" r="75000" b="80000"/>
              <a:stretch>
                <a:fillRect/>
              </a:stretch>
            </p:blipFill>
            <p:spPr>
              <a:xfrm>
                <a:off x="6675611" y="3462444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1" name="Rectangle 89_裁图3"/>
              <p:cNvPicPr>
                <a:picLocks noChangeAspect="1"/>
              </p:cNvPicPr>
              <p:nvPr/>
            </p:nvPicPr>
            <p:blipFill>
              <a:blip r:embed="rId2"/>
              <a:srcRect l="25000" r="62500" b="80000"/>
              <a:stretch>
                <a:fillRect/>
              </a:stretch>
            </p:blipFill>
            <p:spPr>
              <a:xfrm>
                <a:off x="6780014" y="3462444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2" name="Rectangle 89_裁图4"/>
              <p:cNvPicPr>
                <a:picLocks noChangeAspect="1"/>
              </p:cNvPicPr>
              <p:nvPr/>
            </p:nvPicPr>
            <p:blipFill>
              <a:blip r:embed="rId2"/>
              <a:srcRect l="37500" r="50000" b="80000"/>
              <a:stretch>
                <a:fillRect/>
              </a:stretch>
            </p:blipFill>
            <p:spPr>
              <a:xfrm>
                <a:off x="6884417" y="3462444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3" name="Rectangle 89_裁图5"/>
              <p:cNvPicPr>
                <a:picLocks noChangeAspect="1"/>
              </p:cNvPicPr>
              <p:nvPr/>
            </p:nvPicPr>
            <p:blipFill>
              <a:blip r:embed="rId2"/>
              <a:srcRect l="50000" r="37500" b="80000"/>
              <a:stretch>
                <a:fillRect/>
              </a:stretch>
            </p:blipFill>
            <p:spPr>
              <a:xfrm>
                <a:off x="6988820" y="3462444"/>
                <a:ext cx="104404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4" name="Rectangle 89_裁图6"/>
              <p:cNvPicPr>
                <a:picLocks noChangeAspect="1"/>
              </p:cNvPicPr>
              <p:nvPr/>
            </p:nvPicPr>
            <p:blipFill>
              <a:blip r:embed="rId2"/>
              <a:srcRect l="62500" r="25000" b="80000"/>
              <a:stretch>
                <a:fillRect/>
              </a:stretch>
            </p:blipFill>
            <p:spPr>
              <a:xfrm>
                <a:off x="7093223" y="3462444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5" name="Rectangle 89_裁图7"/>
              <p:cNvPicPr>
                <a:picLocks noChangeAspect="1"/>
              </p:cNvPicPr>
              <p:nvPr/>
            </p:nvPicPr>
            <p:blipFill>
              <a:blip r:embed="rId2"/>
              <a:srcRect l="75000" r="12500" b="80000"/>
              <a:stretch>
                <a:fillRect/>
              </a:stretch>
            </p:blipFill>
            <p:spPr>
              <a:xfrm>
                <a:off x="7197626" y="3462444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6" name="Rectangle 89_裁图8"/>
              <p:cNvPicPr>
                <a:picLocks noChangeAspect="1"/>
              </p:cNvPicPr>
              <p:nvPr/>
            </p:nvPicPr>
            <p:blipFill>
              <a:blip r:embed="rId2"/>
              <a:srcRect l="87500" b="80000"/>
              <a:stretch>
                <a:fillRect/>
              </a:stretch>
            </p:blipFill>
            <p:spPr>
              <a:xfrm>
                <a:off x="7302029" y="3462444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7" name="Rectangle 89_裁图9"/>
              <p:cNvPicPr>
                <a:picLocks noChangeAspect="1"/>
              </p:cNvPicPr>
              <p:nvPr/>
            </p:nvPicPr>
            <p:blipFill>
              <a:blip r:embed="rId2"/>
              <a:srcRect t="20000" r="87500" b="60000"/>
              <a:stretch>
                <a:fillRect/>
              </a:stretch>
            </p:blipFill>
            <p:spPr>
              <a:xfrm>
                <a:off x="6571208" y="3595348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8" name="Rectangle 89_裁图10"/>
              <p:cNvPicPr>
                <a:picLocks noChangeAspect="1"/>
              </p:cNvPicPr>
              <p:nvPr/>
            </p:nvPicPr>
            <p:blipFill>
              <a:blip r:embed="rId2"/>
              <a:srcRect l="12500" t="20000" r="75000" b="60000"/>
              <a:stretch>
                <a:fillRect/>
              </a:stretch>
            </p:blipFill>
            <p:spPr>
              <a:xfrm>
                <a:off x="6675611" y="3595348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9" name="Rectangle 89_裁图11"/>
              <p:cNvPicPr>
                <a:picLocks noChangeAspect="1"/>
              </p:cNvPicPr>
              <p:nvPr/>
            </p:nvPicPr>
            <p:blipFill>
              <a:blip r:embed="rId2"/>
              <a:srcRect l="25000" t="20000" r="62500" b="60000"/>
              <a:stretch>
                <a:fillRect/>
              </a:stretch>
            </p:blipFill>
            <p:spPr>
              <a:xfrm>
                <a:off x="6780014" y="3595348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0" name="Rectangle 89_裁图12"/>
              <p:cNvPicPr>
                <a:picLocks noChangeAspect="1"/>
              </p:cNvPicPr>
              <p:nvPr/>
            </p:nvPicPr>
            <p:blipFill>
              <a:blip r:embed="rId2"/>
              <a:srcRect l="37500" t="20000" r="50000" b="60000"/>
              <a:stretch>
                <a:fillRect/>
              </a:stretch>
            </p:blipFill>
            <p:spPr>
              <a:xfrm>
                <a:off x="6884417" y="3595348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1" name="Rectangle 89_裁图13"/>
              <p:cNvPicPr>
                <a:picLocks noChangeAspect="1"/>
              </p:cNvPicPr>
              <p:nvPr/>
            </p:nvPicPr>
            <p:blipFill>
              <a:blip r:embed="rId2"/>
              <a:srcRect l="50000" t="20000" r="37500" b="60000"/>
              <a:stretch>
                <a:fillRect/>
              </a:stretch>
            </p:blipFill>
            <p:spPr>
              <a:xfrm>
                <a:off x="6988820" y="3595348"/>
                <a:ext cx="104404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2" name="Rectangle 89_裁图14"/>
              <p:cNvPicPr>
                <a:picLocks noChangeAspect="1"/>
              </p:cNvPicPr>
              <p:nvPr/>
            </p:nvPicPr>
            <p:blipFill>
              <a:blip r:embed="rId2"/>
              <a:srcRect l="62500" t="20000" r="25000" b="60000"/>
              <a:stretch>
                <a:fillRect/>
              </a:stretch>
            </p:blipFill>
            <p:spPr>
              <a:xfrm>
                <a:off x="7093223" y="3595348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3" name="Rectangle 89_裁图15"/>
              <p:cNvPicPr>
                <a:picLocks noChangeAspect="1"/>
              </p:cNvPicPr>
              <p:nvPr/>
            </p:nvPicPr>
            <p:blipFill>
              <a:blip r:embed="rId2"/>
              <a:srcRect l="75000" t="20000" r="12500" b="60000"/>
              <a:stretch>
                <a:fillRect/>
              </a:stretch>
            </p:blipFill>
            <p:spPr>
              <a:xfrm>
                <a:off x="7197626" y="3595348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4" name="Rectangle 89_裁图16"/>
              <p:cNvPicPr>
                <a:picLocks noChangeAspect="1"/>
              </p:cNvPicPr>
              <p:nvPr/>
            </p:nvPicPr>
            <p:blipFill>
              <a:blip r:embed="rId2"/>
              <a:srcRect l="87500" t="20000" b="60000"/>
              <a:stretch>
                <a:fillRect/>
              </a:stretch>
            </p:blipFill>
            <p:spPr>
              <a:xfrm>
                <a:off x="7302029" y="3595348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5" name="Rectangle 89_裁图17"/>
              <p:cNvPicPr>
                <a:picLocks noChangeAspect="1"/>
              </p:cNvPicPr>
              <p:nvPr/>
            </p:nvPicPr>
            <p:blipFill>
              <a:blip r:embed="rId2"/>
              <a:srcRect t="40000" r="87500" b="40000"/>
              <a:stretch>
                <a:fillRect/>
              </a:stretch>
            </p:blipFill>
            <p:spPr>
              <a:xfrm>
                <a:off x="6571208" y="3728252"/>
                <a:ext cx="104403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6" name="Rectangle 89_裁图18"/>
              <p:cNvPicPr>
                <a:picLocks noChangeAspect="1"/>
              </p:cNvPicPr>
              <p:nvPr/>
            </p:nvPicPr>
            <p:blipFill>
              <a:blip r:embed="rId2"/>
              <a:srcRect l="12500" t="40000" r="75000" b="40000"/>
              <a:stretch>
                <a:fillRect/>
              </a:stretch>
            </p:blipFill>
            <p:spPr>
              <a:xfrm>
                <a:off x="6675611" y="3728252"/>
                <a:ext cx="104403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7" name="Rectangle 89_裁图19"/>
              <p:cNvPicPr>
                <a:picLocks noChangeAspect="1"/>
              </p:cNvPicPr>
              <p:nvPr/>
            </p:nvPicPr>
            <p:blipFill>
              <a:blip r:embed="rId2"/>
              <a:srcRect l="25000" t="40000" r="62500" b="40000"/>
              <a:stretch>
                <a:fillRect/>
              </a:stretch>
            </p:blipFill>
            <p:spPr>
              <a:xfrm>
                <a:off x="6780014" y="3728252"/>
                <a:ext cx="104403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8" name="Rectangle 89_裁图20"/>
              <p:cNvPicPr>
                <a:picLocks noChangeAspect="1"/>
              </p:cNvPicPr>
              <p:nvPr/>
            </p:nvPicPr>
            <p:blipFill>
              <a:blip r:embed="rId2"/>
              <a:srcRect l="37500" t="40000" r="50000" b="40000"/>
              <a:stretch>
                <a:fillRect/>
              </a:stretch>
            </p:blipFill>
            <p:spPr>
              <a:xfrm>
                <a:off x="6884417" y="3728252"/>
                <a:ext cx="104403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19" name="Rectangle 89_裁图21"/>
              <p:cNvPicPr>
                <a:picLocks noChangeAspect="1"/>
              </p:cNvPicPr>
              <p:nvPr/>
            </p:nvPicPr>
            <p:blipFill>
              <a:blip r:embed="rId2"/>
              <a:srcRect l="50000" t="40000" r="37500" b="40000"/>
              <a:stretch>
                <a:fillRect/>
              </a:stretch>
            </p:blipFill>
            <p:spPr>
              <a:xfrm>
                <a:off x="6988820" y="3728252"/>
                <a:ext cx="104404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0" name="Rectangle 89_裁图22"/>
              <p:cNvPicPr>
                <a:picLocks noChangeAspect="1"/>
              </p:cNvPicPr>
              <p:nvPr/>
            </p:nvPicPr>
            <p:blipFill>
              <a:blip r:embed="rId2"/>
              <a:srcRect l="62500" t="40000" r="25000" b="40000"/>
              <a:stretch>
                <a:fillRect/>
              </a:stretch>
            </p:blipFill>
            <p:spPr>
              <a:xfrm>
                <a:off x="7093223" y="3728252"/>
                <a:ext cx="104403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1" name="Rectangle 89_裁图23"/>
              <p:cNvPicPr>
                <a:picLocks noChangeAspect="1"/>
              </p:cNvPicPr>
              <p:nvPr/>
            </p:nvPicPr>
            <p:blipFill>
              <a:blip r:embed="rId2"/>
              <a:srcRect l="75000" t="40000" r="12500" b="40000"/>
              <a:stretch>
                <a:fillRect/>
              </a:stretch>
            </p:blipFill>
            <p:spPr>
              <a:xfrm>
                <a:off x="7197626" y="3728252"/>
                <a:ext cx="104403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2" name="Rectangle 89_裁图24"/>
              <p:cNvPicPr>
                <a:picLocks noChangeAspect="1"/>
              </p:cNvPicPr>
              <p:nvPr/>
            </p:nvPicPr>
            <p:blipFill>
              <a:blip r:embed="rId2"/>
              <a:srcRect l="87500" t="40000" b="40000"/>
              <a:stretch>
                <a:fillRect/>
              </a:stretch>
            </p:blipFill>
            <p:spPr>
              <a:xfrm>
                <a:off x="7302029" y="3728252"/>
                <a:ext cx="104403" cy="1329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3" name="Rectangle 89_裁图25"/>
              <p:cNvPicPr>
                <a:picLocks noChangeAspect="1"/>
              </p:cNvPicPr>
              <p:nvPr/>
            </p:nvPicPr>
            <p:blipFill>
              <a:blip r:embed="rId2"/>
              <a:srcRect t="60000" r="87500" b="20000"/>
              <a:stretch>
                <a:fillRect/>
              </a:stretch>
            </p:blipFill>
            <p:spPr>
              <a:xfrm>
                <a:off x="6571208" y="3861157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4" name="Rectangle 89_裁图26"/>
              <p:cNvPicPr>
                <a:picLocks noChangeAspect="1"/>
              </p:cNvPicPr>
              <p:nvPr/>
            </p:nvPicPr>
            <p:blipFill>
              <a:blip r:embed="rId2"/>
              <a:srcRect l="12500" t="60000" r="75000" b="20000"/>
              <a:stretch>
                <a:fillRect/>
              </a:stretch>
            </p:blipFill>
            <p:spPr>
              <a:xfrm>
                <a:off x="6675611" y="3861157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5" name="Rectangle 89_裁图27"/>
              <p:cNvPicPr>
                <a:picLocks noChangeAspect="1"/>
              </p:cNvPicPr>
              <p:nvPr/>
            </p:nvPicPr>
            <p:blipFill>
              <a:blip r:embed="rId2"/>
              <a:srcRect l="25000" t="60000" r="62500" b="20000"/>
              <a:stretch>
                <a:fillRect/>
              </a:stretch>
            </p:blipFill>
            <p:spPr>
              <a:xfrm>
                <a:off x="6780014" y="3861157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6" name="Rectangle 89_裁图28"/>
              <p:cNvPicPr>
                <a:picLocks noChangeAspect="1"/>
              </p:cNvPicPr>
              <p:nvPr/>
            </p:nvPicPr>
            <p:blipFill>
              <a:blip r:embed="rId2"/>
              <a:srcRect l="37500" t="60000" r="50000" b="20000"/>
              <a:stretch>
                <a:fillRect/>
              </a:stretch>
            </p:blipFill>
            <p:spPr>
              <a:xfrm>
                <a:off x="6884417" y="3861157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7" name="Rectangle 89_裁图29"/>
              <p:cNvPicPr>
                <a:picLocks noChangeAspect="1"/>
              </p:cNvPicPr>
              <p:nvPr/>
            </p:nvPicPr>
            <p:blipFill>
              <a:blip r:embed="rId2"/>
              <a:srcRect l="50000" t="60000" r="37500" b="20000"/>
              <a:stretch>
                <a:fillRect/>
              </a:stretch>
            </p:blipFill>
            <p:spPr>
              <a:xfrm>
                <a:off x="6988820" y="3861157"/>
                <a:ext cx="104404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8" name="Rectangle 89_裁图30"/>
              <p:cNvPicPr>
                <a:picLocks noChangeAspect="1"/>
              </p:cNvPicPr>
              <p:nvPr/>
            </p:nvPicPr>
            <p:blipFill>
              <a:blip r:embed="rId2"/>
              <a:srcRect l="62500" t="60000" r="25000" b="20000"/>
              <a:stretch>
                <a:fillRect/>
              </a:stretch>
            </p:blipFill>
            <p:spPr>
              <a:xfrm>
                <a:off x="7093223" y="3861157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9" name="Rectangle 89_裁图31"/>
              <p:cNvPicPr>
                <a:picLocks noChangeAspect="1"/>
              </p:cNvPicPr>
              <p:nvPr/>
            </p:nvPicPr>
            <p:blipFill>
              <a:blip r:embed="rId2"/>
              <a:srcRect l="75000" t="60000" r="12500" b="20000"/>
              <a:stretch>
                <a:fillRect/>
              </a:stretch>
            </p:blipFill>
            <p:spPr>
              <a:xfrm>
                <a:off x="7197626" y="3861157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0" name="Rectangle 89_裁图32"/>
              <p:cNvPicPr>
                <a:picLocks noChangeAspect="1"/>
              </p:cNvPicPr>
              <p:nvPr/>
            </p:nvPicPr>
            <p:blipFill>
              <a:blip r:embed="rId2"/>
              <a:srcRect l="87500" t="60000" b="20000"/>
              <a:stretch>
                <a:fillRect/>
              </a:stretch>
            </p:blipFill>
            <p:spPr>
              <a:xfrm>
                <a:off x="7302029" y="3861157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1" name="Rectangle 89_裁图33"/>
              <p:cNvPicPr>
                <a:picLocks noChangeAspect="1"/>
              </p:cNvPicPr>
              <p:nvPr/>
            </p:nvPicPr>
            <p:blipFill>
              <a:blip r:embed="rId2"/>
              <a:srcRect t="80000" r="87500"/>
              <a:stretch>
                <a:fillRect/>
              </a:stretch>
            </p:blipFill>
            <p:spPr>
              <a:xfrm>
                <a:off x="6571208" y="3994061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2" name="Rectangle 89_裁图34"/>
              <p:cNvPicPr>
                <a:picLocks noChangeAspect="1"/>
              </p:cNvPicPr>
              <p:nvPr/>
            </p:nvPicPr>
            <p:blipFill>
              <a:blip r:embed="rId2"/>
              <a:srcRect l="12500" t="80000" r="75000"/>
              <a:stretch>
                <a:fillRect/>
              </a:stretch>
            </p:blipFill>
            <p:spPr>
              <a:xfrm>
                <a:off x="6675611" y="3994061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3" name="Rectangle 89_裁图35"/>
              <p:cNvPicPr>
                <a:picLocks noChangeAspect="1"/>
              </p:cNvPicPr>
              <p:nvPr/>
            </p:nvPicPr>
            <p:blipFill>
              <a:blip r:embed="rId2"/>
              <a:srcRect l="25000" t="80000" r="62500"/>
              <a:stretch>
                <a:fillRect/>
              </a:stretch>
            </p:blipFill>
            <p:spPr>
              <a:xfrm>
                <a:off x="6780014" y="3994061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4" name="Rectangle 89_裁图36"/>
              <p:cNvPicPr>
                <a:picLocks noChangeAspect="1"/>
              </p:cNvPicPr>
              <p:nvPr/>
            </p:nvPicPr>
            <p:blipFill>
              <a:blip r:embed="rId2"/>
              <a:srcRect l="37500" t="80000" r="50000"/>
              <a:stretch>
                <a:fillRect/>
              </a:stretch>
            </p:blipFill>
            <p:spPr>
              <a:xfrm>
                <a:off x="6884417" y="3994061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5" name="Rectangle 89_裁图37"/>
              <p:cNvPicPr>
                <a:picLocks noChangeAspect="1"/>
              </p:cNvPicPr>
              <p:nvPr/>
            </p:nvPicPr>
            <p:blipFill>
              <a:blip r:embed="rId2"/>
              <a:srcRect l="50000" t="80000" r="37500"/>
              <a:stretch>
                <a:fillRect/>
              </a:stretch>
            </p:blipFill>
            <p:spPr>
              <a:xfrm>
                <a:off x="6988820" y="3994061"/>
                <a:ext cx="104404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6" name="Rectangle 89_裁图38"/>
              <p:cNvPicPr>
                <a:picLocks noChangeAspect="1"/>
              </p:cNvPicPr>
              <p:nvPr/>
            </p:nvPicPr>
            <p:blipFill>
              <a:blip r:embed="rId2"/>
              <a:srcRect l="62500" t="80000" r="25000"/>
              <a:stretch>
                <a:fillRect/>
              </a:stretch>
            </p:blipFill>
            <p:spPr>
              <a:xfrm>
                <a:off x="7093223" y="3994061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7" name="Rectangle 89_裁图39"/>
              <p:cNvPicPr>
                <a:picLocks noChangeAspect="1"/>
              </p:cNvPicPr>
              <p:nvPr/>
            </p:nvPicPr>
            <p:blipFill>
              <a:blip r:embed="rId2"/>
              <a:srcRect l="75000" t="80000" r="12500"/>
              <a:stretch>
                <a:fillRect/>
              </a:stretch>
            </p:blipFill>
            <p:spPr>
              <a:xfrm>
                <a:off x="7197626" y="3994061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38" name="Rectangle 89_裁图40"/>
              <p:cNvPicPr>
                <a:picLocks noChangeAspect="1"/>
              </p:cNvPicPr>
              <p:nvPr/>
            </p:nvPicPr>
            <p:blipFill>
              <a:blip r:embed="rId2"/>
              <a:srcRect l="87500" t="80000"/>
              <a:stretch>
                <a:fillRect/>
              </a:stretch>
            </p:blipFill>
            <p:spPr>
              <a:xfrm>
                <a:off x="7302029" y="3994061"/>
                <a:ext cx="104403" cy="13290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139" name="文本框 138"/>
            <p:cNvSpPr txBox="1"/>
            <p:nvPr/>
          </p:nvSpPr>
          <p:spPr>
            <a:xfrm>
              <a:off x="3032596" y="2026572"/>
              <a:ext cx="41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1424460" y="2202256"/>
                  <a:ext cx="417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460" y="2202256"/>
                  <a:ext cx="4176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/>
                <p:cNvSpPr txBox="1"/>
                <p:nvPr/>
              </p:nvSpPr>
              <p:spPr>
                <a:xfrm>
                  <a:off x="4674206" y="2202256"/>
                  <a:ext cx="417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1" name="文本框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206" y="2202256"/>
                  <a:ext cx="4176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组合 443"/>
          <p:cNvGrpSpPr/>
          <p:nvPr/>
        </p:nvGrpSpPr>
        <p:grpSpPr>
          <a:xfrm>
            <a:off x="735772" y="3451745"/>
            <a:ext cx="8886511" cy="2966473"/>
            <a:chOff x="735772" y="3451745"/>
            <a:chExt cx="8886511" cy="2966473"/>
          </a:xfrm>
        </p:grpSpPr>
        <p:sp>
          <p:nvSpPr>
            <p:cNvPr id="441" name="圆角矩形 440"/>
            <p:cNvSpPr/>
            <p:nvPr/>
          </p:nvSpPr>
          <p:spPr>
            <a:xfrm>
              <a:off x="7914131" y="4167563"/>
              <a:ext cx="693869" cy="1786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圆角矩形 441"/>
            <p:cNvSpPr/>
            <p:nvPr/>
          </p:nvSpPr>
          <p:spPr>
            <a:xfrm>
              <a:off x="7937403" y="4830415"/>
              <a:ext cx="1406622" cy="1786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圆角矩形 442"/>
            <p:cNvSpPr/>
            <p:nvPr/>
          </p:nvSpPr>
          <p:spPr>
            <a:xfrm>
              <a:off x="7937403" y="5612386"/>
              <a:ext cx="693869" cy="1786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圆角矩形 439"/>
            <p:cNvSpPr/>
            <p:nvPr/>
          </p:nvSpPr>
          <p:spPr>
            <a:xfrm>
              <a:off x="3693307" y="5456082"/>
              <a:ext cx="693869" cy="1786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圆角矩形 438"/>
            <p:cNvSpPr/>
            <p:nvPr/>
          </p:nvSpPr>
          <p:spPr>
            <a:xfrm>
              <a:off x="3745710" y="4701769"/>
              <a:ext cx="1395182" cy="1786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圆角矩形 437"/>
            <p:cNvSpPr/>
            <p:nvPr/>
          </p:nvSpPr>
          <p:spPr>
            <a:xfrm>
              <a:off x="3700786" y="4035030"/>
              <a:ext cx="686391" cy="1786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735772" y="4227468"/>
              <a:ext cx="1183294" cy="1143005"/>
              <a:chOff x="7008391" y="3189940"/>
              <a:chExt cx="1183294" cy="1143005"/>
            </a:xfrm>
          </p:grpSpPr>
          <p:cxnSp>
            <p:nvCxnSpPr>
              <p:cNvPr id="146" name="直接连接符 145"/>
              <p:cNvCxnSpPr>
                <a:stCxn id="159" idx="7"/>
                <a:endCxn id="166" idx="3"/>
              </p:cNvCxnSpPr>
              <p:nvPr/>
            </p:nvCxnSpPr>
            <p:spPr>
              <a:xfrm flipV="1">
                <a:off x="7735975" y="3657368"/>
                <a:ext cx="69505" cy="81344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>
                <a:stCxn id="159" idx="5"/>
              </p:cNvCxnSpPr>
              <p:nvPr/>
            </p:nvCxnSpPr>
            <p:spPr>
              <a:xfrm>
                <a:off x="7735976" y="3830536"/>
                <a:ext cx="288967" cy="230429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>
                <a:stCxn id="164" idx="7"/>
                <a:endCxn id="163" idx="3"/>
              </p:cNvCxnSpPr>
              <p:nvPr/>
            </p:nvCxnSpPr>
            <p:spPr>
              <a:xfrm flipV="1">
                <a:off x="7944710" y="4111726"/>
                <a:ext cx="62371" cy="67156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63" idx="5"/>
                <a:endCxn id="168" idx="0"/>
              </p:cNvCxnSpPr>
              <p:nvPr/>
            </p:nvCxnSpPr>
            <p:spPr>
              <a:xfrm>
                <a:off x="8098904" y="4111726"/>
                <a:ext cx="27852" cy="91360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59" idx="0"/>
              </p:cNvCxnSpPr>
              <p:nvPr/>
            </p:nvCxnSpPr>
            <p:spPr>
              <a:xfrm flipH="1" flipV="1">
                <a:off x="7619161" y="3535513"/>
                <a:ext cx="70902" cy="184181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59" idx="2"/>
                <a:endCxn id="161" idx="6"/>
              </p:cNvCxnSpPr>
              <p:nvPr/>
            </p:nvCxnSpPr>
            <p:spPr>
              <a:xfrm flipH="1" flipV="1">
                <a:off x="7433213" y="3770755"/>
                <a:ext cx="191920" cy="13869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59" idx="6"/>
                <a:endCxn id="160" idx="2"/>
              </p:cNvCxnSpPr>
              <p:nvPr/>
            </p:nvCxnSpPr>
            <p:spPr>
              <a:xfrm>
                <a:off x="7754992" y="3784624"/>
                <a:ext cx="176975" cy="21322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59" idx="3"/>
                <a:endCxn id="162" idx="7"/>
              </p:cNvCxnSpPr>
              <p:nvPr/>
            </p:nvCxnSpPr>
            <p:spPr>
              <a:xfrm flipH="1">
                <a:off x="7550450" y="3830536"/>
                <a:ext cx="93701" cy="99928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H="1" flipV="1">
                <a:off x="7430179" y="3489664"/>
                <a:ext cx="167121" cy="48395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endCxn id="171" idx="5"/>
              </p:cNvCxnSpPr>
              <p:nvPr/>
            </p:nvCxnSpPr>
            <p:spPr>
              <a:xfrm flipH="1" flipV="1">
                <a:off x="7533311" y="3300782"/>
                <a:ext cx="72654" cy="181857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61" idx="3"/>
                <a:endCxn id="173" idx="7"/>
              </p:cNvCxnSpPr>
              <p:nvPr/>
            </p:nvCxnSpPr>
            <p:spPr>
              <a:xfrm flipH="1">
                <a:off x="7202649" y="3816667"/>
                <a:ext cx="119723" cy="102978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flipH="1">
                <a:off x="7102831" y="4003450"/>
                <a:ext cx="357003" cy="170437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 flipV="1">
                <a:off x="7768441" y="3300781"/>
                <a:ext cx="75519" cy="268224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椭圆 158"/>
              <p:cNvSpPr/>
              <p:nvPr/>
            </p:nvSpPr>
            <p:spPr>
              <a:xfrm>
                <a:off x="7625134" y="3719694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7931967" y="374101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7303354" y="3705825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7439608" y="391144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7988063" y="4000885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7833868" y="4159865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7555323" y="3470584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7786463" y="354652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7621002" y="3980821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8061826" y="4203086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7916806" y="332511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7697442" y="3206043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7422469" y="318994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7329926" y="339540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7091807" y="390062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7008391" y="4119983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780687" y="3881895"/>
              <a:ext cx="355256" cy="410503"/>
              <a:chOff x="2459084" y="3770256"/>
              <a:chExt cx="355256" cy="410503"/>
            </a:xfrm>
          </p:grpSpPr>
          <p:cxnSp>
            <p:nvCxnSpPr>
              <p:cNvPr id="176" name="直接连接符 175"/>
              <p:cNvCxnSpPr/>
              <p:nvPr/>
            </p:nvCxnSpPr>
            <p:spPr>
              <a:xfrm flipH="1" flipV="1">
                <a:off x="2559337" y="4069980"/>
                <a:ext cx="167121" cy="48395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>
                <a:endCxn id="179" idx="5"/>
              </p:cNvCxnSpPr>
              <p:nvPr/>
            </p:nvCxnSpPr>
            <p:spPr>
              <a:xfrm flipH="1" flipV="1">
                <a:off x="2662469" y="3881098"/>
                <a:ext cx="72654" cy="181857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椭圆 177"/>
              <p:cNvSpPr/>
              <p:nvPr/>
            </p:nvSpPr>
            <p:spPr>
              <a:xfrm>
                <a:off x="2684481" y="405090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2551627" y="3770256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2459084" y="3975716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2551031" y="4470463"/>
              <a:ext cx="814568" cy="660160"/>
              <a:chOff x="2358310" y="4222796"/>
              <a:chExt cx="814568" cy="660160"/>
            </a:xfrm>
          </p:grpSpPr>
          <p:cxnSp>
            <p:nvCxnSpPr>
              <p:cNvPr id="182" name="直接连接符 181"/>
              <p:cNvCxnSpPr>
                <a:stCxn id="188" idx="7"/>
                <a:endCxn id="194" idx="3"/>
              </p:cNvCxnSpPr>
              <p:nvPr/>
            </p:nvCxnSpPr>
            <p:spPr>
              <a:xfrm flipV="1">
                <a:off x="2790931" y="4409580"/>
                <a:ext cx="69505" cy="81344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>
                <a:stCxn id="188" idx="5"/>
              </p:cNvCxnSpPr>
              <p:nvPr/>
            </p:nvCxnSpPr>
            <p:spPr>
              <a:xfrm>
                <a:off x="2790932" y="4582748"/>
                <a:ext cx="288967" cy="230429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>
                <a:stCxn id="188" idx="0"/>
              </p:cNvCxnSpPr>
              <p:nvPr/>
            </p:nvCxnSpPr>
            <p:spPr>
              <a:xfrm flipH="1" flipV="1">
                <a:off x="2674117" y="4287725"/>
                <a:ext cx="70902" cy="184181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>
                <a:stCxn id="188" idx="2"/>
                <a:endCxn id="190" idx="6"/>
              </p:cNvCxnSpPr>
              <p:nvPr/>
            </p:nvCxnSpPr>
            <p:spPr>
              <a:xfrm flipH="1" flipV="1">
                <a:off x="2488169" y="4522967"/>
                <a:ext cx="191920" cy="13869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>
                <a:stCxn id="188" idx="6"/>
                <a:endCxn id="189" idx="2"/>
              </p:cNvCxnSpPr>
              <p:nvPr/>
            </p:nvCxnSpPr>
            <p:spPr>
              <a:xfrm>
                <a:off x="2809948" y="4536836"/>
                <a:ext cx="176975" cy="21322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>
                <a:stCxn id="188" idx="3"/>
                <a:endCxn id="191" idx="7"/>
              </p:cNvCxnSpPr>
              <p:nvPr/>
            </p:nvCxnSpPr>
            <p:spPr>
              <a:xfrm flipH="1">
                <a:off x="2605406" y="4582748"/>
                <a:ext cx="93701" cy="99928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椭圆 187"/>
              <p:cNvSpPr/>
              <p:nvPr/>
            </p:nvSpPr>
            <p:spPr>
              <a:xfrm>
                <a:off x="2680090" y="4471906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986923" y="449322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358310" y="445803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494564" y="466365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043019" y="4753097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2610279" y="4222796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2841419" y="429873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777071" y="5315418"/>
              <a:ext cx="357817" cy="332060"/>
              <a:chOff x="2659822" y="5166733"/>
              <a:chExt cx="357817" cy="332060"/>
            </a:xfrm>
          </p:grpSpPr>
          <p:cxnSp>
            <p:nvCxnSpPr>
              <p:cNvPr id="195" name="直接连接符 194"/>
              <p:cNvCxnSpPr>
                <a:stCxn id="198" idx="7"/>
                <a:endCxn id="197" idx="3"/>
              </p:cNvCxnSpPr>
              <p:nvPr/>
            </p:nvCxnSpPr>
            <p:spPr>
              <a:xfrm flipV="1">
                <a:off x="2770664" y="5277574"/>
                <a:ext cx="62371" cy="67156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>
                <a:stCxn id="197" idx="5"/>
                <a:endCxn id="199" idx="0"/>
              </p:cNvCxnSpPr>
              <p:nvPr/>
            </p:nvCxnSpPr>
            <p:spPr>
              <a:xfrm>
                <a:off x="2924858" y="5277574"/>
                <a:ext cx="27852" cy="91360"/>
              </a:xfrm>
              <a:prstGeom prst="line">
                <a:avLst/>
              </a:prstGeom>
              <a:solidFill>
                <a:srgbClr val="00B0F0"/>
              </a:solidFill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椭圆 196"/>
              <p:cNvSpPr/>
              <p:nvPr/>
            </p:nvSpPr>
            <p:spPr>
              <a:xfrm>
                <a:off x="2814017" y="5166733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2659822" y="5325713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2887780" y="5368934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8" name="右箭头 207"/>
            <p:cNvSpPr/>
            <p:nvPr/>
          </p:nvSpPr>
          <p:spPr>
            <a:xfrm>
              <a:off x="2161950" y="4631021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右箭头 208"/>
            <p:cNvSpPr/>
            <p:nvPr/>
          </p:nvSpPr>
          <p:spPr>
            <a:xfrm rot="19800000">
              <a:off x="2099977" y="4229010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右箭头 209"/>
            <p:cNvSpPr/>
            <p:nvPr/>
          </p:nvSpPr>
          <p:spPr>
            <a:xfrm rot="1800000">
              <a:off x="2114428" y="5037389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右箭头 210"/>
            <p:cNvSpPr/>
            <p:nvPr/>
          </p:nvSpPr>
          <p:spPr>
            <a:xfrm>
              <a:off x="3453948" y="3961297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右箭头 211"/>
            <p:cNvSpPr/>
            <p:nvPr/>
          </p:nvSpPr>
          <p:spPr>
            <a:xfrm>
              <a:off x="3453948" y="4678690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右箭头 212"/>
            <p:cNvSpPr/>
            <p:nvPr/>
          </p:nvSpPr>
          <p:spPr>
            <a:xfrm>
              <a:off x="3453948" y="5367723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1" name="组合 230"/>
            <p:cNvGrpSpPr/>
            <p:nvPr/>
          </p:nvGrpSpPr>
          <p:grpSpPr>
            <a:xfrm>
              <a:off x="3737198" y="4057629"/>
              <a:ext cx="617893" cy="129859"/>
              <a:chOff x="3981038" y="4057629"/>
              <a:chExt cx="617893" cy="129859"/>
            </a:xfrm>
          </p:grpSpPr>
          <p:sp>
            <p:nvSpPr>
              <p:cNvPr id="214" name="椭圆 213"/>
              <p:cNvSpPr/>
              <p:nvPr/>
            </p:nvSpPr>
            <p:spPr>
              <a:xfrm>
                <a:off x="3981038" y="405762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225055" y="405762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4469072" y="405762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3737198" y="5482527"/>
              <a:ext cx="617893" cy="129859"/>
              <a:chOff x="3981038" y="5510888"/>
              <a:chExt cx="617893" cy="129859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3981038" y="551088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4225055" y="551088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4469072" y="551088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3769047" y="4731190"/>
              <a:ext cx="1350532" cy="129859"/>
              <a:chOff x="4012887" y="4731190"/>
              <a:chExt cx="1350532" cy="129859"/>
            </a:xfrm>
          </p:grpSpPr>
          <p:sp>
            <p:nvSpPr>
              <p:cNvPr id="217" name="椭圆 216"/>
              <p:cNvSpPr/>
              <p:nvPr/>
            </p:nvSpPr>
            <p:spPr>
              <a:xfrm>
                <a:off x="4012887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4257022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4501157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4745292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4989427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5233560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7958407" y="4185261"/>
              <a:ext cx="617893" cy="129859"/>
              <a:chOff x="3981038" y="4057629"/>
              <a:chExt cx="617893" cy="129859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3981038" y="405762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4225055" y="405762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4469072" y="4057629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7958407" y="5638520"/>
              <a:ext cx="617893" cy="129859"/>
              <a:chOff x="3981038" y="5510888"/>
              <a:chExt cx="617893" cy="129859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3981038" y="551088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4225055" y="551088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4469072" y="5510888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7958407" y="4858822"/>
              <a:ext cx="1350532" cy="129859"/>
              <a:chOff x="4012887" y="4731190"/>
              <a:chExt cx="1350532" cy="129859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4012887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4257022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4501157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4745292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4989427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5233560" y="4731190"/>
                <a:ext cx="129859" cy="12985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0" name="椭圆 249"/>
            <p:cNvSpPr/>
            <p:nvPr/>
          </p:nvSpPr>
          <p:spPr>
            <a:xfrm>
              <a:off x="8693604" y="4185261"/>
              <a:ext cx="129859" cy="12985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9457063" y="4865293"/>
              <a:ext cx="129859" cy="12985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8687721" y="5640704"/>
              <a:ext cx="129859" cy="12985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文本框 252"/>
            <p:cNvSpPr txBox="1"/>
            <p:nvPr/>
          </p:nvSpPr>
          <p:spPr>
            <a:xfrm>
              <a:off x="8571026" y="3852454"/>
              <a:ext cx="105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friends/group</a:t>
              </a:r>
              <a:endParaRPr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曲线连接符 256"/>
            <p:cNvCxnSpPr>
              <a:stCxn id="253" idx="2"/>
              <a:endCxn id="250" idx="6"/>
            </p:cNvCxnSpPr>
            <p:nvPr/>
          </p:nvCxnSpPr>
          <p:spPr>
            <a:xfrm rot="5400000">
              <a:off x="8891996" y="4045531"/>
              <a:ext cx="136127" cy="27319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/>
            <p:cNvSpPr txBox="1"/>
            <p:nvPr/>
          </p:nvSpPr>
          <p:spPr>
            <a:xfrm>
              <a:off x="7931561" y="3572571"/>
              <a:ext cx="122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Behavior history</a:t>
              </a:r>
              <a:endParaRPr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左大括号 261"/>
            <p:cNvSpPr/>
            <p:nvPr/>
          </p:nvSpPr>
          <p:spPr>
            <a:xfrm rot="5400000">
              <a:off x="8187113" y="3796061"/>
              <a:ext cx="105237" cy="562650"/>
            </a:xfrm>
            <a:prstGeom prst="leftBrace">
              <a:avLst>
                <a:gd name="adj1" fmla="val 25000"/>
                <a:gd name="adj2" fmla="val 506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5" name="曲线连接符 384"/>
            <p:cNvCxnSpPr>
              <a:stCxn id="258" idx="2"/>
            </p:cNvCxnSpPr>
            <p:nvPr/>
          </p:nvCxnSpPr>
          <p:spPr>
            <a:xfrm rot="5400000">
              <a:off x="8312959" y="3751269"/>
              <a:ext cx="147584" cy="3134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文本框 390"/>
            <p:cNvSpPr txBox="1"/>
            <p:nvPr/>
          </p:nvSpPr>
          <p:spPr>
            <a:xfrm>
              <a:off x="2756447" y="5893699"/>
              <a:ext cx="492443" cy="4001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文本框 391"/>
            <p:cNvSpPr txBox="1"/>
            <p:nvPr/>
          </p:nvSpPr>
          <p:spPr>
            <a:xfrm>
              <a:off x="3898906" y="5851997"/>
              <a:ext cx="492443" cy="4001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文本框 392"/>
            <p:cNvSpPr txBox="1"/>
            <p:nvPr/>
          </p:nvSpPr>
          <p:spPr>
            <a:xfrm>
              <a:off x="8332283" y="6018108"/>
              <a:ext cx="492443" cy="4001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右箭头 394"/>
            <p:cNvSpPr/>
            <p:nvPr/>
          </p:nvSpPr>
          <p:spPr>
            <a:xfrm>
              <a:off x="3435251" y="5894438"/>
              <a:ext cx="207704" cy="27302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文本框 395"/>
                <p:cNvSpPr txBox="1"/>
                <p:nvPr/>
              </p:nvSpPr>
              <p:spPr>
                <a:xfrm>
                  <a:off x="1175790" y="5456082"/>
                  <a:ext cx="417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6" name="文本框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790" y="5456082"/>
                  <a:ext cx="4176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文本框 396"/>
                <p:cNvSpPr txBox="1"/>
                <p:nvPr/>
              </p:nvSpPr>
              <p:spPr>
                <a:xfrm>
                  <a:off x="5955656" y="5625345"/>
                  <a:ext cx="9419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𝑠𝑒𝑞</m:t>
                        </m:r>
                      </m:oMath>
                    </m:oMathPara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7" name="文本框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656" y="5625345"/>
                  <a:ext cx="94193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48" r="-7792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8" name="文本框 397"/>
            <p:cNvSpPr txBox="1"/>
            <p:nvPr/>
          </p:nvSpPr>
          <p:spPr>
            <a:xfrm>
              <a:off x="3734534" y="3451745"/>
              <a:ext cx="1223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Behavior history</a:t>
              </a:r>
              <a:endParaRPr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左大括号 398"/>
            <p:cNvSpPr/>
            <p:nvPr/>
          </p:nvSpPr>
          <p:spPr>
            <a:xfrm rot="5400000">
              <a:off x="3990086" y="3675235"/>
              <a:ext cx="105237" cy="562650"/>
            </a:xfrm>
            <a:prstGeom prst="leftBrace">
              <a:avLst>
                <a:gd name="adj1" fmla="val 25000"/>
                <a:gd name="adj2" fmla="val 506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曲线连接符 399"/>
            <p:cNvCxnSpPr>
              <a:stCxn id="398" idx="2"/>
            </p:cNvCxnSpPr>
            <p:nvPr/>
          </p:nvCxnSpPr>
          <p:spPr>
            <a:xfrm rot="5400000">
              <a:off x="4115932" y="3630443"/>
              <a:ext cx="147584" cy="3134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右箭头 402"/>
            <p:cNvSpPr/>
            <p:nvPr/>
          </p:nvSpPr>
          <p:spPr>
            <a:xfrm>
              <a:off x="5196988" y="4613639"/>
              <a:ext cx="389928" cy="512557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右箭头 403"/>
            <p:cNvSpPr/>
            <p:nvPr/>
          </p:nvSpPr>
          <p:spPr>
            <a:xfrm>
              <a:off x="7510691" y="4654067"/>
              <a:ext cx="417930" cy="54936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/>
            <p:cNvGrpSpPr/>
            <p:nvPr/>
          </p:nvGrpSpPr>
          <p:grpSpPr>
            <a:xfrm>
              <a:off x="5692472" y="4119071"/>
              <a:ext cx="1764476" cy="1285331"/>
              <a:chOff x="5539483" y="3904355"/>
              <a:chExt cx="1764476" cy="1285331"/>
            </a:xfrm>
          </p:grpSpPr>
          <p:grpSp>
            <p:nvGrpSpPr>
              <p:cNvPr id="406" name="组合 405"/>
              <p:cNvGrpSpPr/>
              <p:nvPr/>
            </p:nvGrpSpPr>
            <p:grpSpPr>
              <a:xfrm>
                <a:off x="5539483" y="4594695"/>
                <a:ext cx="1400701" cy="594991"/>
                <a:chOff x="5442496" y="4421610"/>
                <a:chExt cx="1893700" cy="804408"/>
              </a:xfrm>
            </p:grpSpPr>
            <p:cxnSp>
              <p:nvCxnSpPr>
                <p:cNvPr id="419" name="直接箭头连接符 418"/>
                <p:cNvCxnSpPr>
                  <a:stCxn id="426" idx="3"/>
                  <a:endCxn id="429" idx="1"/>
                </p:cNvCxnSpPr>
                <p:nvPr/>
              </p:nvCxnSpPr>
              <p:spPr>
                <a:xfrm>
                  <a:off x="5981063" y="4593266"/>
                  <a:ext cx="150268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箭头连接符 419"/>
                <p:cNvCxnSpPr>
                  <a:stCxn id="429" idx="3"/>
                  <a:endCxn id="434" idx="1"/>
                </p:cNvCxnSpPr>
                <p:nvPr/>
              </p:nvCxnSpPr>
              <p:spPr>
                <a:xfrm>
                  <a:off x="6314211" y="4593266"/>
                  <a:ext cx="150268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箭头连接符 420"/>
                <p:cNvCxnSpPr>
                  <a:stCxn id="434" idx="3"/>
                  <a:endCxn id="423" idx="1"/>
                </p:cNvCxnSpPr>
                <p:nvPr/>
              </p:nvCxnSpPr>
              <p:spPr>
                <a:xfrm>
                  <a:off x="6647359" y="4593266"/>
                  <a:ext cx="150268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椭圆 421"/>
                <p:cNvSpPr/>
                <p:nvPr/>
              </p:nvSpPr>
              <p:spPr>
                <a:xfrm>
                  <a:off x="5442496" y="4479287"/>
                  <a:ext cx="227958" cy="22795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矩形 422"/>
                <p:cNvSpPr/>
                <p:nvPr/>
              </p:nvSpPr>
              <p:spPr>
                <a:xfrm>
                  <a:off x="6797627" y="4421610"/>
                  <a:ext cx="182880" cy="34331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24" name="椭圆 423"/>
                <p:cNvSpPr/>
                <p:nvPr/>
              </p:nvSpPr>
              <p:spPr>
                <a:xfrm>
                  <a:off x="6775088" y="4998060"/>
                  <a:ext cx="227958" cy="22795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5" name="椭圆 424"/>
                <p:cNvSpPr/>
                <p:nvPr/>
              </p:nvSpPr>
              <p:spPr>
                <a:xfrm>
                  <a:off x="7108238" y="4479287"/>
                  <a:ext cx="227958" cy="22795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矩形 425"/>
                <p:cNvSpPr/>
                <p:nvPr/>
              </p:nvSpPr>
              <p:spPr>
                <a:xfrm>
                  <a:off x="5798183" y="4421610"/>
                  <a:ext cx="182880" cy="34331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27" name="椭圆 426"/>
                <p:cNvSpPr/>
                <p:nvPr/>
              </p:nvSpPr>
              <p:spPr>
                <a:xfrm>
                  <a:off x="5775644" y="4998060"/>
                  <a:ext cx="227958" cy="22795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8" name="直接箭头连接符 427"/>
                <p:cNvCxnSpPr>
                  <a:stCxn id="427" idx="0"/>
                  <a:endCxn id="426" idx="2"/>
                </p:cNvCxnSpPr>
                <p:nvPr/>
              </p:nvCxnSpPr>
              <p:spPr>
                <a:xfrm flipV="1">
                  <a:off x="5889623" y="4764922"/>
                  <a:ext cx="0" cy="23313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9" name="矩形 428"/>
                <p:cNvSpPr/>
                <p:nvPr/>
              </p:nvSpPr>
              <p:spPr>
                <a:xfrm>
                  <a:off x="6131331" y="4421610"/>
                  <a:ext cx="182880" cy="34331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30" name="椭圆 429"/>
                <p:cNvSpPr/>
                <p:nvPr/>
              </p:nvSpPr>
              <p:spPr>
                <a:xfrm>
                  <a:off x="6108792" y="4998060"/>
                  <a:ext cx="227958" cy="22795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1" name="直接箭头连接符 430"/>
                <p:cNvCxnSpPr>
                  <a:stCxn id="430" idx="0"/>
                  <a:endCxn id="429" idx="2"/>
                </p:cNvCxnSpPr>
                <p:nvPr/>
              </p:nvCxnSpPr>
              <p:spPr>
                <a:xfrm flipV="1">
                  <a:off x="6222771" y="4764922"/>
                  <a:ext cx="0" cy="23313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箭头连接符 431"/>
                <p:cNvCxnSpPr>
                  <a:stCxn id="424" idx="0"/>
                  <a:endCxn id="423" idx="2"/>
                </p:cNvCxnSpPr>
                <p:nvPr/>
              </p:nvCxnSpPr>
              <p:spPr>
                <a:xfrm flipV="1">
                  <a:off x="6889067" y="4764922"/>
                  <a:ext cx="0" cy="23313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箭头连接符 432"/>
                <p:cNvCxnSpPr>
                  <a:stCxn id="422" idx="6"/>
                  <a:endCxn id="426" idx="1"/>
                </p:cNvCxnSpPr>
                <p:nvPr/>
              </p:nvCxnSpPr>
              <p:spPr>
                <a:xfrm>
                  <a:off x="5670454" y="4593266"/>
                  <a:ext cx="12772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矩形 433"/>
                <p:cNvSpPr/>
                <p:nvPr/>
              </p:nvSpPr>
              <p:spPr>
                <a:xfrm>
                  <a:off x="6464479" y="4421610"/>
                  <a:ext cx="182880" cy="34331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35" name="椭圆 434"/>
                <p:cNvSpPr/>
                <p:nvPr/>
              </p:nvSpPr>
              <p:spPr>
                <a:xfrm>
                  <a:off x="6441940" y="4998060"/>
                  <a:ext cx="227958" cy="22795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6" name="直接箭头连接符 435"/>
                <p:cNvCxnSpPr/>
                <p:nvPr/>
              </p:nvCxnSpPr>
              <p:spPr>
                <a:xfrm flipV="1">
                  <a:off x="6555919" y="4764922"/>
                  <a:ext cx="0" cy="23313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直接箭头连接符 436"/>
                <p:cNvCxnSpPr>
                  <a:stCxn id="423" idx="3"/>
                  <a:endCxn id="425" idx="2"/>
                </p:cNvCxnSpPr>
                <p:nvPr/>
              </p:nvCxnSpPr>
              <p:spPr>
                <a:xfrm>
                  <a:off x="6980507" y="4593266"/>
                  <a:ext cx="1277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组合 406"/>
              <p:cNvGrpSpPr/>
              <p:nvPr/>
            </p:nvGrpSpPr>
            <p:grpSpPr>
              <a:xfrm>
                <a:off x="6785781" y="3904355"/>
                <a:ext cx="518178" cy="757696"/>
                <a:chOff x="5991878" y="3074725"/>
                <a:chExt cx="700559" cy="1024378"/>
              </a:xfrm>
            </p:grpSpPr>
            <p:cxnSp>
              <p:nvCxnSpPr>
                <p:cNvPr id="409" name="直接箭头连接符 408"/>
                <p:cNvCxnSpPr>
                  <a:stCxn id="410" idx="3"/>
                  <a:endCxn id="413" idx="1"/>
                </p:cNvCxnSpPr>
                <p:nvPr/>
              </p:nvCxnSpPr>
              <p:spPr>
                <a:xfrm>
                  <a:off x="6336750" y="3723280"/>
                  <a:ext cx="150268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0" name="矩形 409"/>
                <p:cNvSpPr/>
                <p:nvPr/>
              </p:nvSpPr>
              <p:spPr>
                <a:xfrm>
                  <a:off x="6153870" y="3551624"/>
                  <a:ext cx="182880" cy="34331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11" name="椭圆 410"/>
                <p:cNvSpPr/>
                <p:nvPr/>
              </p:nvSpPr>
              <p:spPr>
                <a:xfrm>
                  <a:off x="6131331" y="3074725"/>
                  <a:ext cx="227958" cy="22795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2" name="直接箭头连接符 411"/>
                <p:cNvCxnSpPr>
                  <a:stCxn id="410" idx="0"/>
                  <a:endCxn id="411" idx="4"/>
                </p:cNvCxnSpPr>
                <p:nvPr/>
              </p:nvCxnSpPr>
              <p:spPr>
                <a:xfrm flipV="1">
                  <a:off x="6245310" y="3302683"/>
                  <a:ext cx="0" cy="24894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3" name="矩形 412"/>
                <p:cNvSpPr/>
                <p:nvPr/>
              </p:nvSpPr>
              <p:spPr>
                <a:xfrm>
                  <a:off x="6487018" y="3551624"/>
                  <a:ext cx="182880" cy="34331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14" name="椭圆 413"/>
                <p:cNvSpPr/>
                <p:nvPr/>
              </p:nvSpPr>
              <p:spPr>
                <a:xfrm>
                  <a:off x="6464479" y="3074725"/>
                  <a:ext cx="227958" cy="22795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5" name="直接箭头连接符 414"/>
                <p:cNvCxnSpPr>
                  <a:stCxn id="413" idx="0"/>
                  <a:endCxn id="414" idx="4"/>
                </p:cNvCxnSpPr>
                <p:nvPr/>
              </p:nvCxnSpPr>
              <p:spPr>
                <a:xfrm flipV="1">
                  <a:off x="6578458" y="3302683"/>
                  <a:ext cx="0" cy="24894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直接箭头连接符 415"/>
                <p:cNvCxnSpPr>
                  <a:stCxn id="425" idx="7"/>
                  <a:endCxn id="410" idx="2"/>
                </p:cNvCxnSpPr>
                <p:nvPr/>
              </p:nvCxnSpPr>
              <p:spPr>
                <a:xfrm flipV="1">
                  <a:off x="6167238" y="3894936"/>
                  <a:ext cx="78072" cy="20416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直接箭头连接符 416"/>
                <p:cNvCxnSpPr>
                  <a:stCxn id="425" idx="7"/>
                  <a:endCxn id="413" idx="2"/>
                </p:cNvCxnSpPr>
                <p:nvPr/>
              </p:nvCxnSpPr>
              <p:spPr>
                <a:xfrm flipV="1">
                  <a:off x="6167238" y="3894936"/>
                  <a:ext cx="411220" cy="20416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直接箭头连接符 417"/>
                <p:cNvCxnSpPr>
                  <a:stCxn id="408" idx="6"/>
                  <a:endCxn id="410" idx="1"/>
                </p:cNvCxnSpPr>
                <p:nvPr/>
              </p:nvCxnSpPr>
              <p:spPr>
                <a:xfrm>
                  <a:off x="5991878" y="3721191"/>
                  <a:ext cx="161993" cy="208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8" name="椭圆 407"/>
              <p:cNvSpPr/>
              <p:nvPr/>
            </p:nvSpPr>
            <p:spPr>
              <a:xfrm>
                <a:off x="6617167" y="4298217"/>
                <a:ext cx="168612" cy="1686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6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198</Words>
  <Application>Microsoft Office PowerPoint</Application>
  <PresentationFormat>宽屏</PresentationFormat>
  <Paragraphs>187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KodchiangUPC</vt:lpstr>
      <vt:lpstr>等线</vt:lpstr>
      <vt:lpstr>等线 Light</vt:lpstr>
      <vt:lpstr>华文新魏</vt:lpstr>
      <vt:lpstr>Arial</vt:lpstr>
      <vt:lpstr>Book Antiqua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MQ</dc:creator>
  <cp:lastModifiedBy>孟 q</cp:lastModifiedBy>
  <cp:revision>319</cp:revision>
  <dcterms:created xsi:type="dcterms:W3CDTF">2018-07-03T02:00:07Z</dcterms:created>
  <dcterms:modified xsi:type="dcterms:W3CDTF">2019-08-30T13:29:40Z</dcterms:modified>
</cp:coreProperties>
</file>