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BB155-EBEA-44FB-803B-6E2CB7AF051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E52AA605-88FF-4C38-8E84-40DDC969C726}">
      <dgm:prSet phldrT="[Text]"/>
      <dgm:spPr/>
      <dgm:t>
        <a:bodyPr/>
        <a:lstStyle/>
        <a:p>
          <a:r>
            <a:rPr lang="en-GB" dirty="0"/>
            <a:t>Too Broad</a:t>
          </a:r>
        </a:p>
      </dgm:t>
    </dgm:pt>
    <dgm:pt modelId="{987773F4-7FA6-450F-B851-9E18DDA10603}" type="parTrans" cxnId="{680EE04E-969D-4FFC-8889-B72562D1E672}">
      <dgm:prSet/>
      <dgm:spPr/>
      <dgm:t>
        <a:bodyPr/>
        <a:lstStyle/>
        <a:p>
          <a:endParaRPr lang="en-GB"/>
        </a:p>
      </dgm:t>
    </dgm:pt>
    <dgm:pt modelId="{2A55E776-D3C5-4482-A35B-01A3687C15F2}" type="sibTrans" cxnId="{680EE04E-969D-4FFC-8889-B72562D1E672}">
      <dgm:prSet/>
      <dgm:spPr/>
      <dgm:t>
        <a:bodyPr/>
        <a:lstStyle/>
        <a:p>
          <a:endParaRPr lang="en-GB" dirty="0"/>
        </a:p>
      </dgm:t>
    </dgm:pt>
    <dgm:pt modelId="{AC256E1D-315E-4C06-AE6B-6F33551CFC73}">
      <dgm:prSet phldrT="[Text]"/>
      <dgm:spPr/>
      <dgm:t>
        <a:bodyPr/>
        <a:lstStyle/>
        <a:p>
          <a:r>
            <a:rPr lang="en-GB" dirty="0"/>
            <a:t>0.33% weight is given only to GNI </a:t>
          </a:r>
        </a:p>
      </dgm:t>
    </dgm:pt>
    <dgm:pt modelId="{FF04E13C-5E29-4CED-B8DA-6744EC0DB2EA}" type="parTrans" cxnId="{3D920759-9EC8-47BF-A89D-FB21A8ACF12A}">
      <dgm:prSet/>
      <dgm:spPr/>
      <dgm:t>
        <a:bodyPr/>
        <a:lstStyle/>
        <a:p>
          <a:endParaRPr lang="en-GB"/>
        </a:p>
      </dgm:t>
    </dgm:pt>
    <dgm:pt modelId="{282143E8-024D-4210-8592-FF699E3CED1E}" type="sibTrans" cxnId="{3D920759-9EC8-47BF-A89D-FB21A8ACF12A}">
      <dgm:prSet/>
      <dgm:spPr/>
      <dgm:t>
        <a:bodyPr/>
        <a:lstStyle/>
        <a:p>
          <a:endParaRPr lang="en-GB" dirty="0"/>
        </a:p>
      </dgm:t>
    </dgm:pt>
    <dgm:pt modelId="{67236E82-36C8-4365-916C-C0EF35B5981C}">
      <dgm:prSet phldrT="[Text]"/>
      <dgm:spPr/>
      <dgm:t>
        <a:bodyPr/>
        <a:lstStyle/>
        <a:p>
          <a:r>
            <a:rPr lang="en-GB" dirty="0"/>
            <a:t>Not easy to translate it into actions</a:t>
          </a:r>
        </a:p>
      </dgm:t>
    </dgm:pt>
    <dgm:pt modelId="{D3093661-53EE-4D7E-A5EA-BC6A7D288D32}" type="parTrans" cxnId="{61DC08F0-E4E2-4C0F-A440-DABFDD93AEEC}">
      <dgm:prSet/>
      <dgm:spPr/>
      <dgm:t>
        <a:bodyPr/>
        <a:lstStyle/>
        <a:p>
          <a:endParaRPr lang="en-GB"/>
        </a:p>
      </dgm:t>
    </dgm:pt>
    <dgm:pt modelId="{FB6E422E-9314-499E-8DD4-D7792EA7F942}" type="sibTrans" cxnId="{61DC08F0-E4E2-4C0F-A440-DABFDD93AEEC}">
      <dgm:prSet/>
      <dgm:spPr/>
      <dgm:t>
        <a:bodyPr/>
        <a:lstStyle/>
        <a:p>
          <a:endParaRPr lang="en-GB"/>
        </a:p>
      </dgm:t>
    </dgm:pt>
    <dgm:pt modelId="{56B80B99-7CC1-43FA-968B-B26D65FD1D05}" type="pres">
      <dgm:prSet presAssocID="{EBBBB155-EBEA-44FB-803B-6E2CB7AF051C}" presName="outerComposite" presStyleCnt="0">
        <dgm:presLayoutVars>
          <dgm:chMax val="5"/>
          <dgm:dir/>
          <dgm:resizeHandles val="exact"/>
        </dgm:presLayoutVars>
      </dgm:prSet>
      <dgm:spPr/>
    </dgm:pt>
    <dgm:pt modelId="{81745ABA-7E45-45E1-948D-CEBCB3BF2F2C}" type="pres">
      <dgm:prSet presAssocID="{EBBBB155-EBEA-44FB-803B-6E2CB7AF051C}" presName="dummyMaxCanvas" presStyleCnt="0">
        <dgm:presLayoutVars/>
      </dgm:prSet>
      <dgm:spPr/>
    </dgm:pt>
    <dgm:pt modelId="{3A5A43A9-F2E5-4244-91C3-84B6E07DC407}" type="pres">
      <dgm:prSet presAssocID="{EBBBB155-EBEA-44FB-803B-6E2CB7AF051C}" presName="ThreeNodes_1" presStyleLbl="node1" presStyleIdx="0" presStyleCnt="3">
        <dgm:presLayoutVars>
          <dgm:bulletEnabled val="1"/>
        </dgm:presLayoutVars>
      </dgm:prSet>
      <dgm:spPr/>
    </dgm:pt>
    <dgm:pt modelId="{E3345292-6C97-4163-BFDA-560C9790D312}" type="pres">
      <dgm:prSet presAssocID="{EBBBB155-EBEA-44FB-803B-6E2CB7AF051C}" presName="ThreeNodes_2" presStyleLbl="node1" presStyleIdx="1" presStyleCnt="3">
        <dgm:presLayoutVars>
          <dgm:bulletEnabled val="1"/>
        </dgm:presLayoutVars>
      </dgm:prSet>
      <dgm:spPr/>
    </dgm:pt>
    <dgm:pt modelId="{7110ECCB-989E-41A6-BD3A-B9817B1EAF54}" type="pres">
      <dgm:prSet presAssocID="{EBBBB155-EBEA-44FB-803B-6E2CB7AF051C}" presName="ThreeNodes_3" presStyleLbl="node1" presStyleIdx="2" presStyleCnt="3">
        <dgm:presLayoutVars>
          <dgm:bulletEnabled val="1"/>
        </dgm:presLayoutVars>
      </dgm:prSet>
      <dgm:spPr/>
    </dgm:pt>
    <dgm:pt modelId="{F15FFCF3-0772-46FF-B08B-269C6CD86C82}" type="pres">
      <dgm:prSet presAssocID="{EBBBB155-EBEA-44FB-803B-6E2CB7AF051C}" presName="ThreeConn_1-2" presStyleLbl="fgAccFollowNode1" presStyleIdx="0" presStyleCnt="2">
        <dgm:presLayoutVars>
          <dgm:bulletEnabled val="1"/>
        </dgm:presLayoutVars>
      </dgm:prSet>
      <dgm:spPr/>
    </dgm:pt>
    <dgm:pt modelId="{8EFD58D8-D51A-42A4-AAE6-13E40E8E56E9}" type="pres">
      <dgm:prSet presAssocID="{EBBBB155-EBEA-44FB-803B-6E2CB7AF051C}" presName="ThreeConn_2-3" presStyleLbl="fgAccFollowNode1" presStyleIdx="1" presStyleCnt="2">
        <dgm:presLayoutVars>
          <dgm:bulletEnabled val="1"/>
        </dgm:presLayoutVars>
      </dgm:prSet>
      <dgm:spPr/>
    </dgm:pt>
    <dgm:pt modelId="{B7C4832F-82F4-41CA-99DA-EA4AB4D5F19F}" type="pres">
      <dgm:prSet presAssocID="{EBBBB155-EBEA-44FB-803B-6E2CB7AF051C}" presName="ThreeNodes_1_text" presStyleLbl="node1" presStyleIdx="2" presStyleCnt="3">
        <dgm:presLayoutVars>
          <dgm:bulletEnabled val="1"/>
        </dgm:presLayoutVars>
      </dgm:prSet>
      <dgm:spPr/>
    </dgm:pt>
    <dgm:pt modelId="{03F6C340-C617-4511-A6C9-7F8600F37EF6}" type="pres">
      <dgm:prSet presAssocID="{EBBBB155-EBEA-44FB-803B-6E2CB7AF051C}" presName="ThreeNodes_2_text" presStyleLbl="node1" presStyleIdx="2" presStyleCnt="3">
        <dgm:presLayoutVars>
          <dgm:bulletEnabled val="1"/>
        </dgm:presLayoutVars>
      </dgm:prSet>
      <dgm:spPr/>
    </dgm:pt>
    <dgm:pt modelId="{F3FEEAE7-934F-4E6B-AA08-6E2CFB22466A}" type="pres">
      <dgm:prSet presAssocID="{EBBBB155-EBEA-44FB-803B-6E2CB7AF05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C0F900-88A5-49D7-96CD-5B638B984891}" type="presOf" srcId="{2A55E776-D3C5-4482-A35B-01A3687C15F2}" destId="{F15FFCF3-0772-46FF-B08B-269C6CD86C82}" srcOrd="0" destOrd="0" presId="urn:microsoft.com/office/officeart/2005/8/layout/vProcess5"/>
    <dgm:cxn modelId="{5F35A31F-92DD-46BE-A62F-EDEAD754F999}" type="presOf" srcId="{AC256E1D-315E-4C06-AE6B-6F33551CFC73}" destId="{03F6C340-C617-4511-A6C9-7F8600F37EF6}" srcOrd="1" destOrd="0" presId="urn:microsoft.com/office/officeart/2005/8/layout/vProcess5"/>
    <dgm:cxn modelId="{2B938F33-1884-4412-B9AA-4E336E9D5B56}" type="presOf" srcId="{E52AA605-88FF-4C38-8E84-40DDC969C726}" destId="{3A5A43A9-F2E5-4244-91C3-84B6E07DC407}" srcOrd="0" destOrd="0" presId="urn:microsoft.com/office/officeart/2005/8/layout/vProcess5"/>
    <dgm:cxn modelId="{8E11E735-1E34-412E-B463-B7578395D58B}" type="presOf" srcId="{AC256E1D-315E-4C06-AE6B-6F33551CFC73}" destId="{E3345292-6C97-4163-BFDA-560C9790D312}" srcOrd="0" destOrd="0" presId="urn:microsoft.com/office/officeart/2005/8/layout/vProcess5"/>
    <dgm:cxn modelId="{680EE04E-969D-4FFC-8889-B72562D1E672}" srcId="{EBBBB155-EBEA-44FB-803B-6E2CB7AF051C}" destId="{E52AA605-88FF-4C38-8E84-40DDC969C726}" srcOrd="0" destOrd="0" parTransId="{987773F4-7FA6-450F-B851-9E18DDA10603}" sibTransId="{2A55E776-D3C5-4482-A35B-01A3687C15F2}"/>
    <dgm:cxn modelId="{3D920759-9EC8-47BF-A89D-FB21A8ACF12A}" srcId="{EBBBB155-EBEA-44FB-803B-6E2CB7AF051C}" destId="{AC256E1D-315E-4C06-AE6B-6F33551CFC73}" srcOrd="1" destOrd="0" parTransId="{FF04E13C-5E29-4CED-B8DA-6744EC0DB2EA}" sibTransId="{282143E8-024D-4210-8592-FF699E3CED1E}"/>
    <dgm:cxn modelId="{17326A83-3915-4CD3-8A93-FA64BCFB57FC}" type="presOf" srcId="{67236E82-36C8-4365-916C-C0EF35B5981C}" destId="{F3FEEAE7-934F-4E6B-AA08-6E2CFB22466A}" srcOrd="1" destOrd="0" presId="urn:microsoft.com/office/officeart/2005/8/layout/vProcess5"/>
    <dgm:cxn modelId="{BE3D4E84-39C8-4F69-B320-D77171B58CFB}" type="presOf" srcId="{EBBBB155-EBEA-44FB-803B-6E2CB7AF051C}" destId="{56B80B99-7CC1-43FA-968B-B26D65FD1D05}" srcOrd="0" destOrd="0" presId="urn:microsoft.com/office/officeart/2005/8/layout/vProcess5"/>
    <dgm:cxn modelId="{FF40D6A4-7ADA-4E0D-A5E7-ADA11E4D41EE}" type="presOf" srcId="{282143E8-024D-4210-8592-FF699E3CED1E}" destId="{8EFD58D8-D51A-42A4-AAE6-13E40E8E56E9}" srcOrd="0" destOrd="0" presId="urn:microsoft.com/office/officeart/2005/8/layout/vProcess5"/>
    <dgm:cxn modelId="{386E70EF-ABC9-47E5-906E-12FED228FCC2}" type="presOf" srcId="{E52AA605-88FF-4C38-8E84-40DDC969C726}" destId="{B7C4832F-82F4-41CA-99DA-EA4AB4D5F19F}" srcOrd="1" destOrd="0" presId="urn:microsoft.com/office/officeart/2005/8/layout/vProcess5"/>
    <dgm:cxn modelId="{61DC08F0-E4E2-4C0F-A440-DABFDD93AEEC}" srcId="{EBBBB155-EBEA-44FB-803B-6E2CB7AF051C}" destId="{67236E82-36C8-4365-916C-C0EF35B5981C}" srcOrd="2" destOrd="0" parTransId="{D3093661-53EE-4D7E-A5EA-BC6A7D288D32}" sibTransId="{FB6E422E-9314-499E-8DD4-D7792EA7F942}"/>
    <dgm:cxn modelId="{38404BFF-BF8F-4139-A49E-FFFA9B45C453}" type="presOf" srcId="{67236E82-36C8-4365-916C-C0EF35B5981C}" destId="{7110ECCB-989E-41A6-BD3A-B9817B1EAF54}" srcOrd="0" destOrd="0" presId="urn:microsoft.com/office/officeart/2005/8/layout/vProcess5"/>
    <dgm:cxn modelId="{D9344EAA-FAE5-497A-AC89-828BB7C8674D}" type="presParOf" srcId="{56B80B99-7CC1-43FA-968B-B26D65FD1D05}" destId="{81745ABA-7E45-45E1-948D-CEBCB3BF2F2C}" srcOrd="0" destOrd="0" presId="urn:microsoft.com/office/officeart/2005/8/layout/vProcess5"/>
    <dgm:cxn modelId="{E17E95C6-9D6C-4EB5-9295-FC890A763151}" type="presParOf" srcId="{56B80B99-7CC1-43FA-968B-B26D65FD1D05}" destId="{3A5A43A9-F2E5-4244-91C3-84B6E07DC407}" srcOrd="1" destOrd="0" presId="urn:microsoft.com/office/officeart/2005/8/layout/vProcess5"/>
    <dgm:cxn modelId="{8EC6AC56-1F79-48F9-91A2-1AD1714D1963}" type="presParOf" srcId="{56B80B99-7CC1-43FA-968B-B26D65FD1D05}" destId="{E3345292-6C97-4163-BFDA-560C9790D312}" srcOrd="2" destOrd="0" presId="urn:microsoft.com/office/officeart/2005/8/layout/vProcess5"/>
    <dgm:cxn modelId="{7FCB8C71-D15A-4236-97B6-5E5F7D062E1F}" type="presParOf" srcId="{56B80B99-7CC1-43FA-968B-B26D65FD1D05}" destId="{7110ECCB-989E-41A6-BD3A-B9817B1EAF54}" srcOrd="3" destOrd="0" presId="urn:microsoft.com/office/officeart/2005/8/layout/vProcess5"/>
    <dgm:cxn modelId="{83FB4A8A-6F03-47B1-9A76-0F6F8BC3F1F2}" type="presParOf" srcId="{56B80B99-7CC1-43FA-968B-B26D65FD1D05}" destId="{F15FFCF3-0772-46FF-B08B-269C6CD86C82}" srcOrd="4" destOrd="0" presId="urn:microsoft.com/office/officeart/2005/8/layout/vProcess5"/>
    <dgm:cxn modelId="{7350D7FC-F542-43C3-89E5-3BFCA4551CA2}" type="presParOf" srcId="{56B80B99-7CC1-43FA-968B-B26D65FD1D05}" destId="{8EFD58D8-D51A-42A4-AAE6-13E40E8E56E9}" srcOrd="5" destOrd="0" presId="urn:microsoft.com/office/officeart/2005/8/layout/vProcess5"/>
    <dgm:cxn modelId="{25799DC3-FE14-43A1-8DB8-48E0F67BC54C}" type="presParOf" srcId="{56B80B99-7CC1-43FA-968B-B26D65FD1D05}" destId="{B7C4832F-82F4-41CA-99DA-EA4AB4D5F19F}" srcOrd="6" destOrd="0" presId="urn:microsoft.com/office/officeart/2005/8/layout/vProcess5"/>
    <dgm:cxn modelId="{D53B17F5-27F7-4EC5-8614-4BD5ED28FF9B}" type="presParOf" srcId="{56B80B99-7CC1-43FA-968B-B26D65FD1D05}" destId="{03F6C340-C617-4511-A6C9-7F8600F37EF6}" srcOrd="7" destOrd="0" presId="urn:microsoft.com/office/officeart/2005/8/layout/vProcess5"/>
    <dgm:cxn modelId="{150AE23C-56CB-4204-95C9-A9DDE0D926E5}" type="presParOf" srcId="{56B80B99-7CC1-43FA-968B-B26D65FD1D05}" destId="{F3FEEAE7-934F-4E6B-AA08-6E2CFB22466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05D8-4DC7-417F-81C0-CDEE6ED023A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D53AC619-DC6B-45B1-89F5-CAC3611CE23D}">
      <dgm:prSet phldrT="[Text]"/>
      <dgm:spPr/>
      <dgm:t>
        <a:bodyPr/>
        <a:lstStyle/>
        <a:p>
          <a:r>
            <a:rPr lang="en-GB" dirty="0"/>
            <a:t>Collect as much micro factors as possible</a:t>
          </a:r>
        </a:p>
      </dgm:t>
    </dgm:pt>
    <dgm:pt modelId="{DBA83F53-EAA4-4707-8DEF-F17DF690C6F3}" type="parTrans" cxnId="{C17E6B5D-278F-4BD6-8822-218282323291}">
      <dgm:prSet/>
      <dgm:spPr/>
      <dgm:t>
        <a:bodyPr/>
        <a:lstStyle/>
        <a:p>
          <a:endParaRPr lang="en-GB"/>
        </a:p>
      </dgm:t>
    </dgm:pt>
    <dgm:pt modelId="{77250E38-AC6B-46E4-9AB7-74F7E54D3E6F}" type="sibTrans" cxnId="{C17E6B5D-278F-4BD6-8822-218282323291}">
      <dgm:prSet/>
      <dgm:spPr/>
      <dgm:t>
        <a:bodyPr/>
        <a:lstStyle/>
        <a:p>
          <a:endParaRPr lang="en-GB"/>
        </a:p>
      </dgm:t>
    </dgm:pt>
    <dgm:pt modelId="{1F4AD827-A6F3-4B0F-92D6-95DCC942EFBB}">
      <dgm:prSet phldrT="[Text]"/>
      <dgm:spPr/>
      <dgm:t>
        <a:bodyPr/>
        <a:lstStyle/>
        <a:p>
          <a:r>
            <a:rPr lang="en-GB" dirty="0"/>
            <a:t>For as many countries as possible</a:t>
          </a:r>
        </a:p>
      </dgm:t>
    </dgm:pt>
    <dgm:pt modelId="{AC6E5FB7-5A10-4BF3-B99A-725029B889D6}" type="parTrans" cxnId="{A8EA1193-C891-4013-807E-D01D9DF63D96}">
      <dgm:prSet/>
      <dgm:spPr/>
      <dgm:t>
        <a:bodyPr/>
        <a:lstStyle/>
        <a:p>
          <a:endParaRPr lang="en-GB"/>
        </a:p>
      </dgm:t>
    </dgm:pt>
    <dgm:pt modelId="{AE6FA9DC-3583-4C13-8CF2-BD9122C01A0B}" type="sibTrans" cxnId="{A8EA1193-C891-4013-807E-D01D9DF63D96}">
      <dgm:prSet/>
      <dgm:spPr/>
      <dgm:t>
        <a:bodyPr/>
        <a:lstStyle/>
        <a:p>
          <a:endParaRPr lang="en-GB"/>
        </a:p>
      </dgm:t>
    </dgm:pt>
    <dgm:pt modelId="{055D15D7-96C7-424B-84B7-35A9FB04CE28}">
      <dgm:prSet phldrT="[Text]"/>
      <dgm:spPr/>
      <dgm:t>
        <a:bodyPr/>
        <a:lstStyle/>
        <a:p>
          <a:r>
            <a:rPr lang="en-GB" dirty="0"/>
            <a:t>For as many years as possible</a:t>
          </a:r>
        </a:p>
      </dgm:t>
    </dgm:pt>
    <dgm:pt modelId="{91D632AD-2CF0-4D5B-9268-A3C7842E9132}" type="parTrans" cxnId="{233664E9-8056-4086-86A7-6198287CCAA2}">
      <dgm:prSet/>
      <dgm:spPr/>
      <dgm:t>
        <a:bodyPr/>
        <a:lstStyle/>
        <a:p>
          <a:endParaRPr lang="en-GB"/>
        </a:p>
      </dgm:t>
    </dgm:pt>
    <dgm:pt modelId="{BD47C090-3105-483E-8F5F-63BC837B921C}" type="sibTrans" cxnId="{233664E9-8056-4086-86A7-6198287CCAA2}">
      <dgm:prSet/>
      <dgm:spPr/>
      <dgm:t>
        <a:bodyPr/>
        <a:lstStyle/>
        <a:p>
          <a:endParaRPr lang="en-GB"/>
        </a:p>
      </dgm:t>
    </dgm:pt>
    <dgm:pt modelId="{868D79AE-6058-4960-A4F5-E0F212DB9386}">
      <dgm:prSet/>
      <dgm:spPr/>
      <dgm:t>
        <a:bodyPr/>
        <a:lstStyle/>
        <a:p>
          <a:r>
            <a:rPr lang="en-GB" dirty="0"/>
            <a:t>And isolate the most relevant factors</a:t>
          </a:r>
        </a:p>
      </dgm:t>
    </dgm:pt>
    <dgm:pt modelId="{0BB49558-87F2-49CD-8FA3-A032226E066D}" type="parTrans" cxnId="{02B59053-08C3-41ED-8C71-4694B7F76A00}">
      <dgm:prSet/>
      <dgm:spPr/>
      <dgm:t>
        <a:bodyPr/>
        <a:lstStyle/>
        <a:p>
          <a:endParaRPr lang="en-GB"/>
        </a:p>
      </dgm:t>
    </dgm:pt>
    <dgm:pt modelId="{18283252-8EA5-48BA-9B06-4EDDC6364C4E}" type="sibTrans" cxnId="{02B59053-08C3-41ED-8C71-4694B7F76A00}">
      <dgm:prSet/>
      <dgm:spPr/>
      <dgm:t>
        <a:bodyPr/>
        <a:lstStyle/>
        <a:p>
          <a:endParaRPr lang="en-GB"/>
        </a:p>
      </dgm:t>
    </dgm:pt>
    <dgm:pt modelId="{18C3C784-3B59-484E-9758-D84BD858D350}" type="pres">
      <dgm:prSet presAssocID="{D52505D8-4DC7-417F-81C0-CDEE6ED023A1}" presName="Name0" presStyleCnt="0">
        <dgm:presLayoutVars>
          <dgm:dir/>
          <dgm:animOne val="branch"/>
          <dgm:animLvl val="lvl"/>
        </dgm:presLayoutVars>
      </dgm:prSet>
      <dgm:spPr/>
    </dgm:pt>
    <dgm:pt modelId="{7945D96C-E18A-4A3B-87F2-7B5A535A56E8}" type="pres">
      <dgm:prSet presAssocID="{D53AC619-DC6B-45B1-89F5-CAC3611CE23D}" presName="chaos" presStyleCnt="0"/>
      <dgm:spPr/>
    </dgm:pt>
    <dgm:pt modelId="{A7310330-4C1A-4413-BA02-1ECFA7259109}" type="pres">
      <dgm:prSet presAssocID="{D53AC619-DC6B-45B1-89F5-CAC3611CE23D}" presName="parTx1" presStyleLbl="revTx" presStyleIdx="0" presStyleCnt="3"/>
      <dgm:spPr/>
    </dgm:pt>
    <dgm:pt modelId="{55E57020-7F9B-4D88-9846-620E7E3BFB8B}" type="pres">
      <dgm:prSet presAssocID="{D53AC619-DC6B-45B1-89F5-CAC3611CE23D}" presName="c1" presStyleLbl="node1" presStyleIdx="0" presStyleCnt="19"/>
      <dgm:spPr/>
    </dgm:pt>
    <dgm:pt modelId="{8D3D0C48-BD27-4F10-9D6B-6D534B8D469F}" type="pres">
      <dgm:prSet presAssocID="{D53AC619-DC6B-45B1-89F5-CAC3611CE23D}" presName="c2" presStyleLbl="node1" presStyleIdx="1" presStyleCnt="19"/>
      <dgm:spPr/>
    </dgm:pt>
    <dgm:pt modelId="{32CEB2FF-E13B-4BE3-88B0-E23E18E7B575}" type="pres">
      <dgm:prSet presAssocID="{D53AC619-DC6B-45B1-89F5-CAC3611CE23D}" presName="c3" presStyleLbl="node1" presStyleIdx="2" presStyleCnt="19"/>
      <dgm:spPr/>
    </dgm:pt>
    <dgm:pt modelId="{1FF146BA-03D6-4519-9B5A-C946871A1D68}" type="pres">
      <dgm:prSet presAssocID="{D53AC619-DC6B-45B1-89F5-CAC3611CE23D}" presName="c4" presStyleLbl="node1" presStyleIdx="3" presStyleCnt="19"/>
      <dgm:spPr/>
    </dgm:pt>
    <dgm:pt modelId="{5AC45A16-5B4A-41DA-A4ED-6C43A07B01DF}" type="pres">
      <dgm:prSet presAssocID="{D53AC619-DC6B-45B1-89F5-CAC3611CE23D}" presName="c5" presStyleLbl="node1" presStyleIdx="4" presStyleCnt="19"/>
      <dgm:spPr/>
    </dgm:pt>
    <dgm:pt modelId="{9DC5E0E8-7BF8-43AC-89A2-C0B3EAC06741}" type="pres">
      <dgm:prSet presAssocID="{D53AC619-DC6B-45B1-89F5-CAC3611CE23D}" presName="c6" presStyleLbl="node1" presStyleIdx="5" presStyleCnt="19"/>
      <dgm:spPr/>
    </dgm:pt>
    <dgm:pt modelId="{1364DC72-5FEF-4E52-AD93-EB45C46DBA0D}" type="pres">
      <dgm:prSet presAssocID="{D53AC619-DC6B-45B1-89F5-CAC3611CE23D}" presName="c7" presStyleLbl="node1" presStyleIdx="6" presStyleCnt="19"/>
      <dgm:spPr/>
    </dgm:pt>
    <dgm:pt modelId="{3C33DE54-41BF-4AEB-AC31-1A94C8E09F3E}" type="pres">
      <dgm:prSet presAssocID="{D53AC619-DC6B-45B1-89F5-CAC3611CE23D}" presName="c8" presStyleLbl="node1" presStyleIdx="7" presStyleCnt="19"/>
      <dgm:spPr/>
    </dgm:pt>
    <dgm:pt modelId="{08E45594-395B-4E7C-B4BE-8D3967F46B5F}" type="pres">
      <dgm:prSet presAssocID="{D53AC619-DC6B-45B1-89F5-CAC3611CE23D}" presName="c9" presStyleLbl="node1" presStyleIdx="8" presStyleCnt="19"/>
      <dgm:spPr/>
    </dgm:pt>
    <dgm:pt modelId="{92D83BEF-9F9B-4075-8446-65E9579BF834}" type="pres">
      <dgm:prSet presAssocID="{D53AC619-DC6B-45B1-89F5-CAC3611CE23D}" presName="c10" presStyleLbl="node1" presStyleIdx="9" presStyleCnt="19"/>
      <dgm:spPr/>
    </dgm:pt>
    <dgm:pt modelId="{A25E3AC3-56D9-407A-BCCF-BD8DB7B27711}" type="pres">
      <dgm:prSet presAssocID="{D53AC619-DC6B-45B1-89F5-CAC3611CE23D}" presName="c11" presStyleLbl="node1" presStyleIdx="10" presStyleCnt="19"/>
      <dgm:spPr/>
    </dgm:pt>
    <dgm:pt modelId="{AAFBBB8E-999F-4F5E-991B-5F38D2E1EB95}" type="pres">
      <dgm:prSet presAssocID="{D53AC619-DC6B-45B1-89F5-CAC3611CE23D}" presName="c12" presStyleLbl="node1" presStyleIdx="11" presStyleCnt="19"/>
      <dgm:spPr/>
    </dgm:pt>
    <dgm:pt modelId="{F6293EB4-EABB-4D74-9028-95148B2FFA8E}" type="pres">
      <dgm:prSet presAssocID="{D53AC619-DC6B-45B1-89F5-CAC3611CE23D}" presName="c13" presStyleLbl="node1" presStyleIdx="12" presStyleCnt="19"/>
      <dgm:spPr/>
    </dgm:pt>
    <dgm:pt modelId="{5519B80E-6402-4471-9052-4916D654A633}" type="pres">
      <dgm:prSet presAssocID="{D53AC619-DC6B-45B1-89F5-CAC3611CE23D}" presName="c14" presStyleLbl="node1" presStyleIdx="13" presStyleCnt="19"/>
      <dgm:spPr/>
    </dgm:pt>
    <dgm:pt modelId="{31B25C4E-F4A9-434B-A5A6-B18DE3F10BC1}" type="pres">
      <dgm:prSet presAssocID="{D53AC619-DC6B-45B1-89F5-CAC3611CE23D}" presName="c15" presStyleLbl="node1" presStyleIdx="14" presStyleCnt="19"/>
      <dgm:spPr/>
    </dgm:pt>
    <dgm:pt modelId="{A89F4A9A-F2FD-48D1-B7A3-8C0F375395E5}" type="pres">
      <dgm:prSet presAssocID="{D53AC619-DC6B-45B1-89F5-CAC3611CE23D}" presName="c16" presStyleLbl="node1" presStyleIdx="15" presStyleCnt="19"/>
      <dgm:spPr/>
    </dgm:pt>
    <dgm:pt modelId="{5024F4C5-1FFD-46CE-B580-FA998DC73E09}" type="pres">
      <dgm:prSet presAssocID="{D53AC619-DC6B-45B1-89F5-CAC3611CE23D}" presName="c17" presStyleLbl="node1" presStyleIdx="16" presStyleCnt="19"/>
      <dgm:spPr/>
    </dgm:pt>
    <dgm:pt modelId="{B3C6C7D6-DD34-41D8-B203-415479F2B0F1}" type="pres">
      <dgm:prSet presAssocID="{D53AC619-DC6B-45B1-89F5-CAC3611CE23D}" presName="c18" presStyleLbl="node1" presStyleIdx="17" presStyleCnt="19"/>
      <dgm:spPr/>
    </dgm:pt>
    <dgm:pt modelId="{250E44F7-08F7-493F-B2D5-E2ABEEBFFCAD}" type="pres">
      <dgm:prSet presAssocID="{77250E38-AC6B-46E4-9AB7-74F7E54D3E6F}" presName="chevronComposite1" presStyleCnt="0"/>
      <dgm:spPr/>
    </dgm:pt>
    <dgm:pt modelId="{465519C9-14B0-4FFA-B1C2-86C44AAD6A1B}" type="pres">
      <dgm:prSet presAssocID="{77250E38-AC6B-46E4-9AB7-74F7E54D3E6F}" presName="chevron1" presStyleLbl="sibTrans2D1" presStyleIdx="0" presStyleCnt="3"/>
      <dgm:spPr/>
    </dgm:pt>
    <dgm:pt modelId="{A03DEF16-2A6F-4D11-A738-F5A7A4336058}" type="pres">
      <dgm:prSet presAssocID="{77250E38-AC6B-46E4-9AB7-74F7E54D3E6F}" presName="spChevron1" presStyleCnt="0"/>
      <dgm:spPr/>
    </dgm:pt>
    <dgm:pt modelId="{1871D5AC-4F0C-42FB-B080-7B01B6C5A58C}" type="pres">
      <dgm:prSet presAssocID="{1F4AD827-A6F3-4B0F-92D6-95DCC942EFBB}" presName="middle" presStyleCnt="0"/>
      <dgm:spPr/>
    </dgm:pt>
    <dgm:pt modelId="{26D9C9F5-3E62-47A6-A579-4395301673F2}" type="pres">
      <dgm:prSet presAssocID="{1F4AD827-A6F3-4B0F-92D6-95DCC942EFBB}" presName="parTxMid" presStyleLbl="revTx" presStyleIdx="1" presStyleCnt="3"/>
      <dgm:spPr/>
    </dgm:pt>
    <dgm:pt modelId="{B7B312FF-B7FF-4665-BA57-5292B022FAB2}" type="pres">
      <dgm:prSet presAssocID="{1F4AD827-A6F3-4B0F-92D6-95DCC942EFBB}" presName="spMid" presStyleCnt="0"/>
      <dgm:spPr/>
    </dgm:pt>
    <dgm:pt modelId="{0DF2D51D-B4F1-4F06-89BA-4AF682A803FF}" type="pres">
      <dgm:prSet presAssocID="{AE6FA9DC-3583-4C13-8CF2-BD9122C01A0B}" presName="chevronComposite1" presStyleCnt="0"/>
      <dgm:spPr/>
    </dgm:pt>
    <dgm:pt modelId="{1D91CAEC-E8C0-4C50-BF42-7A6A5BA8260C}" type="pres">
      <dgm:prSet presAssocID="{AE6FA9DC-3583-4C13-8CF2-BD9122C01A0B}" presName="chevron1" presStyleLbl="sibTrans2D1" presStyleIdx="1" presStyleCnt="3"/>
      <dgm:spPr/>
    </dgm:pt>
    <dgm:pt modelId="{7C3AE284-B87D-4F7F-9552-C025B61C33A4}" type="pres">
      <dgm:prSet presAssocID="{AE6FA9DC-3583-4C13-8CF2-BD9122C01A0B}" presName="spChevron1" presStyleCnt="0"/>
      <dgm:spPr/>
    </dgm:pt>
    <dgm:pt modelId="{E5178E4C-9919-4E33-A7F3-EDA731FB5B76}" type="pres">
      <dgm:prSet presAssocID="{055D15D7-96C7-424B-84B7-35A9FB04CE28}" presName="middle" presStyleCnt="0"/>
      <dgm:spPr/>
    </dgm:pt>
    <dgm:pt modelId="{AB763E6E-CBF9-4E56-8BC4-BCC59F2B7139}" type="pres">
      <dgm:prSet presAssocID="{055D15D7-96C7-424B-84B7-35A9FB04CE28}" presName="parTxMid" presStyleLbl="revTx" presStyleIdx="2" presStyleCnt="3"/>
      <dgm:spPr/>
    </dgm:pt>
    <dgm:pt modelId="{025B6B54-384D-4002-B134-B1BAB28C2438}" type="pres">
      <dgm:prSet presAssocID="{055D15D7-96C7-424B-84B7-35A9FB04CE28}" presName="spMid" presStyleCnt="0"/>
      <dgm:spPr/>
    </dgm:pt>
    <dgm:pt modelId="{E1953A66-1CCE-44DB-9AC0-0EACB419BD17}" type="pres">
      <dgm:prSet presAssocID="{BD47C090-3105-483E-8F5F-63BC837B921C}" presName="chevronComposite1" presStyleCnt="0"/>
      <dgm:spPr/>
    </dgm:pt>
    <dgm:pt modelId="{837CDC89-8AFB-42A1-954D-53C90CFFC4BD}" type="pres">
      <dgm:prSet presAssocID="{BD47C090-3105-483E-8F5F-63BC837B921C}" presName="chevron1" presStyleLbl="sibTrans2D1" presStyleIdx="2" presStyleCnt="3"/>
      <dgm:spPr/>
    </dgm:pt>
    <dgm:pt modelId="{9625D3C3-FF87-4626-8265-AD6AE14E9F3E}" type="pres">
      <dgm:prSet presAssocID="{BD47C090-3105-483E-8F5F-63BC837B921C}" presName="spChevron1" presStyleCnt="0"/>
      <dgm:spPr/>
    </dgm:pt>
    <dgm:pt modelId="{5D4D44CB-A3D9-4E7C-B0D0-7B4303737DB0}" type="pres">
      <dgm:prSet presAssocID="{868D79AE-6058-4960-A4F5-E0F212DB9386}" presName="last" presStyleCnt="0"/>
      <dgm:spPr/>
    </dgm:pt>
    <dgm:pt modelId="{7023F541-E9B8-4FC0-8355-F906FFE3AE2F}" type="pres">
      <dgm:prSet presAssocID="{868D79AE-6058-4960-A4F5-E0F212DB9386}" presName="circleTx" presStyleLbl="node1" presStyleIdx="18" presStyleCnt="19"/>
      <dgm:spPr/>
    </dgm:pt>
    <dgm:pt modelId="{1F61F6D9-8101-43EF-A784-EDDDAFA0567C}" type="pres">
      <dgm:prSet presAssocID="{868D79AE-6058-4960-A4F5-E0F212DB9386}" presName="spN" presStyleCnt="0"/>
      <dgm:spPr/>
    </dgm:pt>
  </dgm:ptLst>
  <dgm:cxnLst>
    <dgm:cxn modelId="{BF4E6918-91F4-4E5C-9421-0C36004DA76F}" type="presOf" srcId="{1F4AD827-A6F3-4B0F-92D6-95DCC942EFBB}" destId="{26D9C9F5-3E62-47A6-A579-4395301673F2}" srcOrd="0" destOrd="0" presId="urn:microsoft.com/office/officeart/2009/3/layout/RandomtoResultProcess"/>
    <dgm:cxn modelId="{CCE7D328-21A3-47DB-A242-30075C58669D}" type="presOf" srcId="{D52505D8-4DC7-417F-81C0-CDEE6ED023A1}" destId="{18C3C784-3B59-484E-9758-D84BD858D350}" srcOrd="0" destOrd="0" presId="urn:microsoft.com/office/officeart/2009/3/layout/RandomtoResultProcess"/>
    <dgm:cxn modelId="{C17E6B5D-278F-4BD6-8822-218282323291}" srcId="{D52505D8-4DC7-417F-81C0-CDEE6ED023A1}" destId="{D53AC619-DC6B-45B1-89F5-CAC3611CE23D}" srcOrd="0" destOrd="0" parTransId="{DBA83F53-EAA4-4707-8DEF-F17DF690C6F3}" sibTransId="{77250E38-AC6B-46E4-9AB7-74F7E54D3E6F}"/>
    <dgm:cxn modelId="{02B59053-08C3-41ED-8C71-4694B7F76A00}" srcId="{D52505D8-4DC7-417F-81C0-CDEE6ED023A1}" destId="{868D79AE-6058-4960-A4F5-E0F212DB9386}" srcOrd="3" destOrd="0" parTransId="{0BB49558-87F2-49CD-8FA3-A032226E066D}" sibTransId="{18283252-8EA5-48BA-9B06-4EDDC6364C4E}"/>
    <dgm:cxn modelId="{8B726F82-F527-404D-97F4-C7A32E2468BC}" type="presOf" srcId="{D53AC619-DC6B-45B1-89F5-CAC3611CE23D}" destId="{A7310330-4C1A-4413-BA02-1ECFA7259109}" srcOrd="0" destOrd="0" presId="urn:microsoft.com/office/officeart/2009/3/layout/RandomtoResultProcess"/>
    <dgm:cxn modelId="{A8EA1193-C891-4013-807E-D01D9DF63D96}" srcId="{D52505D8-4DC7-417F-81C0-CDEE6ED023A1}" destId="{1F4AD827-A6F3-4B0F-92D6-95DCC942EFBB}" srcOrd="1" destOrd="0" parTransId="{AC6E5FB7-5A10-4BF3-B99A-725029B889D6}" sibTransId="{AE6FA9DC-3583-4C13-8CF2-BD9122C01A0B}"/>
    <dgm:cxn modelId="{65DCC5AB-F51A-4AC6-A7F4-22C1C0011712}" type="presOf" srcId="{055D15D7-96C7-424B-84B7-35A9FB04CE28}" destId="{AB763E6E-CBF9-4E56-8BC4-BCC59F2B7139}" srcOrd="0" destOrd="0" presId="urn:microsoft.com/office/officeart/2009/3/layout/RandomtoResultProcess"/>
    <dgm:cxn modelId="{AFF182DE-E3C7-45EC-80FD-E151E9647467}" type="presOf" srcId="{868D79AE-6058-4960-A4F5-E0F212DB9386}" destId="{7023F541-E9B8-4FC0-8355-F906FFE3AE2F}" srcOrd="0" destOrd="0" presId="urn:microsoft.com/office/officeart/2009/3/layout/RandomtoResultProcess"/>
    <dgm:cxn modelId="{233664E9-8056-4086-86A7-6198287CCAA2}" srcId="{D52505D8-4DC7-417F-81C0-CDEE6ED023A1}" destId="{055D15D7-96C7-424B-84B7-35A9FB04CE28}" srcOrd="2" destOrd="0" parTransId="{91D632AD-2CF0-4D5B-9268-A3C7842E9132}" sibTransId="{BD47C090-3105-483E-8F5F-63BC837B921C}"/>
    <dgm:cxn modelId="{81A25780-40A8-4494-B348-C5C1226611A2}" type="presParOf" srcId="{18C3C784-3B59-484E-9758-D84BD858D350}" destId="{7945D96C-E18A-4A3B-87F2-7B5A535A56E8}" srcOrd="0" destOrd="0" presId="urn:microsoft.com/office/officeart/2009/3/layout/RandomtoResultProcess"/>
    <dgm:cxn modelId="{6151DB72-D835-4021-95FE-444732B54158}" type="presParOf" srcId="{7945D96C-E18A-4A3B-87F2-7B5A535A56E8}" destId="{A7310330-4C1A-4413-BA02-1ECFA7259109}" srcOrd="0" destOrd="0" presId="urn:microsoft.com/office/officeart/2009/3/layout/RandomtoResultProcess"/>
    <dgm:cxn modelId="{4E9DF297-2961-4282-90D8-186796C49188}" type="presParOf" srcId="{7945D96C-E18A-4A3B-87F2-7B5A535A56E8}" destId="{55E57020-7F9B-4D88-9846-620E7E3BFB8B}" srcOrd="1" destOrd="0" presId="urn:microsoft.com/office/officeart/2009/3/layout/RandomtoResultProcess"/>
    <dgm:cxn modelId="{370BA1CB-CE57-4D7D-8668-6DD8CFE5B847}" type="presParOf" srcId="{7945D96C-E18A-4A3B-87F2-7B5A535A56E8}" destId="{8D3D0C48-BD27-4F10-9D6B-6D534B8D469F}" srcOrd="2" destOrd="0" presId="urn:microsoft.com/office/officeart/2009/3/layout/RandomtoResultProcess"/>
    <dgm:cxn modelId="{8DA2A9E6-4FED-4C54-8189-0D8BC7196A19}" type="presParOf" srcId="{7945D96C-E18A-4A3B-87F2-7B5A535A56E8}" destId="{32CEB2FF-E13B-4BE3-88B0-E23E18E7B575}" srcOrd="3" destOrd="0" presId="urn:microsoft.com/office/officeart/2009/3/layout/RandomtoResultProcess"/>
    <dgm:cxn modelId="{B5B475C2-D078-4BBB-AB3A-4F3DFE2AC9F7}" type="presParOf" srcId="{7945D96C-E18A-4A3B-87F2-7B5A535A56E8}" destId="{1FF146BA-03D6-4519-9B5A-C946871A1D68}" srcOrd="4" destOrd="0" presId="urn:microsoft.com/office/officeart/2009/3/layout/RandomtoResultProcess"/>
    <dgm:cxn modelId="{4257A332-A321-4AC7-96F3-F389CDEA6864}" type="presParOf" srcId="{7945D96C-E18A-4A3B-87F2-7B5A535A56E8}" destId="{5AC45A16-5B4A-41DA-A4ED-6C43A07B01DF}" srcOrd="5" destOrd="0" presId="urn:microsoft.com/office/officeart/2009/3/layout/RandomtoResultProcess"/>
    <dgm:cxn modelId="{D387B89C-9EBE-470C-9795-A3927AF83B64}" type="presParOf" srcId="{7945D96C-E18A-4A3B-87F2-7B5A535A56E8}" destId="{9DC5E0E8-7BF8-43AC-89A2-C0B3EAC06741}" srcOrd="6" destOrd="0" presId="urn:microsoft.com/office/officeart/2009/3/layout/RandomtoResultProcess"/>
    <dgm:cxn modelId="{7C8247CA-4F74-4BF6-9177-1018E83E967A}" type="presParOf" srcId="{7945D96C-E18A-4A3B-87F2-7B5A535A56E8}" destId="{1364DC72-5FEF-4E52-AD93-EB45C46DBA0D}" srcOrd="7" destOrd="0" presId="urn:microsoft.com/office/officeart/2009/3/layout/RandomtoResultProcess"/>
    <dgm:cxn modelId="{4AC71A98-FEE6-4657-9A59-01608C09447D}" type="presParOf" srcId="{7945D96C-E18A-4A3B-87F2-7B5A535A56E8}" destId="{3C33DE54-41BF-4AEB-AC31-1A94C8E09F3E}" srcOrd="8" destOrd="0" presId="urn:microsoft.com/office/officeart/2009/3/layout/RandomtoResultProcess"/>
    <dgm:cxn modelId="{545645E3-B0C4-46B1-9753-D7B92A8D8BDD}" type="presParOf" srcId="{7945D96C-E18A-4A3B-87F2-7B5A535A56E8}" destId="{08E45594-395B-4E7C-B4BE-8D3967F46B5F}" srcOrd="9" destOrd="0" presId="urn:microsoft.com/office/officeart/2009/3/layout/RandomtoResultProcess"/>
    <dgm:cxn modelId="{C3EF939A-6630-4496-AC74-82FB2F2983DE}" type="presParOf" srcId="{7945D96C-E18A-4A3B-87F2-7B5A535A56E8}" destId="{92D83BEF-9F9B-4075-8446-65E9579BF834}" srcOrd="10" destOrd="0" presId="urn:microsoft.com/office/officeart/2009/3/layout/RandomtoResultProcess"/>
    <dgm:cxn modelId="{FF46E0B4-FE53-4B6F-B899-631CE1979171}" type="presParOf" srcId="{7945D96C-E18A-4A3B-87F2-7B5A535A56E8}" destId="{A25E3AC3-56D9-407A-BCCF-BD8DB7B27711}" srcOrd="11" destOrd="0" presId="urn:microsoft.com/office/officeart/2009/3/layout/RandomtoResultProcess"/>
    <dgm:cxn modelId="{9D5FD767-6D28-4FB3-953B-519F666D861A}" type="presParOf" srcId="{7945D96C-E18A-4A3B-87F2-7B5A535A56E8}" destId="{AAFBBB8E-999F-4F5E-991B-5F38D2E1EB95}" srcOrd="12" destOrd="0" presId="urn:microsoft.com/office/officeart/2009/3/layout/RandomtoResultProcess"/>
    <dgm:cxn modelId="{A9993F18-9A94-4A6F-A7C0-B47C8F10E6DB}" type="presParOf" srcId="{7945D96C-E18A-4A3B-87F2-7B5A535A56E8}" destId="{F6293EB4-EABB-4D74-9028-95148B2FFA8E}" srcOrd="13" destOrd="0" presId="urn:microsoft.com/office/officeart/2009/3/layout/RandomtoResultProcess"/>
    <dgm:cxn modelId="{B7F88452-44A6-484D-92B5-E49266E5DDED}" type="presParOf" srcId="{7945D96C-E18A-4A3B-87F2-7B5A535A56E8}" destId="{5519B80E-6402-4471-9052-4916D654A633}" srcOrd="14" destOrd="0" presId="urn:microsoft.com/office/officeart/2009/3/layout/RandomtoResultProcess"/>
    <dgm:cxn modelId="{3CC31591-9385-40FF-8E64-9E82FB9F35C9}" type="presParOf" srcId="{7945D96C-E18A-4A3B-87F2-7B5A535A56E8}" destId="{31B25C4E-F4A9-434B-A5A6-B18DE3F10BC1}" srcOrd="15" destOrd="0" presId="urn:microsoft.com/office/officeart/2009/3/layout/RandomtoResultProcess"/>
    <dgm:cxn modelId="{B206F23F-1C8A-4726-AFA5-C8447EB2072A}" type="presParOf" srcId="{7945D96C-E18A-4A3B-87F2-7B5A535A56E8}" destId="{A89F4A9A-F2FD-48D1-B7A3-8C0F375395E5}" srcOrd="16" destOrd="0" presId="urn:microsoft.com/office/officeart/2009/3/layout/RandomtoResultProcess"/>
    <dgm:cxn modelId="{1CDDFF62-0481-4B34-A8F9-4320613B5707}" type="presParOf" srcId="{7945D96C-E18A-4A3B-87F2-7B5A535A56E8}" destId="{5024F4C5-1FFD-46CE-B580-FA998DC73E09}" srcOrd="17" destOrd="0" presId="urn:microsoft.com/office/officeart/2009/3/layout/RandomtoResultProcess"/>
    <dgm:cxn modelId="{2E6540B5-F1AF-4763-8445-6C7C3A719F20}" type="presParOf" srcId="{7945D96C-E18A-4A3B-87F2-7B5A535A56E8}" destId="{B3C6C7D6-DD34-41D8-B203-415479F2B0F1}" srcOrd="18" destOrd="0" presId="urn:microsoft.com/office/officeart/2009/3/layout/RandomtoResultProcess"/>
    <dgm:cxn modelId="{B74BC8CF-ABE1-4C82-83A3-5123D4E6ECB0}" type="presParOf" srcId="{18C3C784-3B59-484E-9758-D84BD858D350}" destId="{250E44F7-08F7-493F-B2D5-E2ABEEBFFCAD}" srcOrd="1" destOrd="0" presId="urn:microsoft.com/office/officeart/2009/3/layout/RandomtoResultProcess"/>
    <dgm:cxn modelId="{DCCBA417-2372-4A90-AB71-BBD4608B8AA7}" type="presParOf" srcId="{250E44F7-08F7-493F-B2D5-E2ABEEBFFCAD}" destId="{465519C9-14B0-4FFA-B1C2-86C44AAD6A1B}" srcOrd="0" destOrd="0" presId="urn:microsoft.com/office/officeart/2009/3/layout/RandomtoResultProcess"/>
    <dgm:cxn modelId="{FE053587-EC50-4383-B144-34376D111D44}" type="presParOf" srcId="{250E44F7-08F7-493F-B2D5-E2ABEEBFFCAD}" destId="{A03DEF16-2A6F-4D11-A738-F5A7A4336058}" srcOrd="1" destOrd="0" presId="urn:microsoft.com/office/officeart/2009/3/layout/RandomtoResultProcess"/>
    <dgm:cxn modelId="{BBD77C04-96FD-47E2-AE9F-3CB5AC977471}" type="presParOf" srcId="{18C3C784-3B59-484E-9758-D84BD858D350}" destId="{1871D5AC-4F0C-42FB-B080-7B01B6C5A58C}" srcOrd="2" destOrd="0" presId="urn:microsoft.com/office/officeart/2009/3/layout/RandomtoResultProcess"/>
    <dgm:cxn modelId="{3D52F25A-46AE-4905-820B-1E1EBDE85B5E}" type="presParOf" srcId="{1871D5AC-4F0C-42FB-B080-7B01B6C5A58C}" destId="{26D9C9F5-3E62-47A6-A579-4395301673F2}" srcOrd="0" destOrd="0" presId="urn:microsoft.com/office/officeart/2009/3/layout/RandomtoResultProcess"/>
    <dgm:cxn modelId="{53FD4CAB-E104-4BC1-BFF1-CAE0913CF847}" type="presParOf" srcId="{1871D5AC-4F0C-42FB-B080-7B01B6C5A58C}" destId="{B7B312FF-B7FF-4665-BA57-5292B022FAB2}" srcOrd="1" destOrd="0" presId="urn:microsoft.com/office/officeart/2009/3/layout/RandomtoResultProcess"/>
    <dgm:cxn modelId="{189535D9-0F68-49F5-AFC4-1CEDC27E989B}" type="presParOf" srcId="{18C3C784-3B59-484E-9758-D84BD858D350}" destId="{0DF2D51D-B4F1-4F06-89BA-4AF682A803FF}" srcOrd="3" destOrd="0" presId="urn:microsoft.com/office/officeart/2009/3/layout/RandomtoResultProcess"/>
    <dgm:cxn modelId="{8A8E64CE-7986-4702-A66A-CB1351D155CA}" type="presParOf" srcId="{0DF2D51D-B4F1-4F06-89BA-4AF682A803FF}" destId="{1D91CAEC-E8C0-4C50-BF42-7A6A5BA8260C}" srcOrd="0" destOrd="0" presId="urn:microsoft.com/office/officeart/2009/3/layout/RandomtoResultProcess"/>
    <dgm:cxn modelId="{B3372DB7-F2DA-479C-8492-7E6BE7258157}" type="presParOf" srcId="{0DF2D51D-B4F1-4F06-89BA-4AF682A803FF}" destId="{7C3AE284-B87D-4F7F-9552-C025B61C33A4}" srcOrd="1" destOrd="0" presId="urn:microsoft.com/office/officeart/2009/3/layout/RandomtoResultProcess"/>
    <dgm:cxn modelId="{B29D27BE-AB53-41D7-892C-35A3CA7389A5}" type="presParOf" srcId="{18C3C784-3B59-484E-9758-D84BD858D350}" destId="{E5178E4C-9919-4E33-A7F3-EDA731FB5B76}" srcOrd="4" destOrd="0" presId="urn:microsoft.com/office/officeart/2009/3/layout/RandomtoResultProcess"/>
    <dgm:cxn modelId="{F3AC9181-80F6-4D88-9693-053539A70346}" type="presParOf" srcId="{E5178E4C-9919-4E33-A7F3-EDA731FB5B76}" destId="{AB763E6E-CBF9-4E56-8BC4-BCC59F2B7139}" srcOrd="0" destOrd="0" presId="urn:microsoft.com/office/officeart/2009/3/layout/RandomtoResultProcess"/>
    <dgm:cxn modelId="{5AAEBF1E-94BD-4DE2-BA72-6ED254E6E2D4}" type="presParOf" srcId="{E5178E4C-9919-4E33-A7F3-EDA731FB5B76}" destId="{025B6B54-384D-4002-B134-B1BAB28C2438}" srcOrd="1" destOrd="0" presId="urn:microsoft.com/office/officeart/2009/3/layout/RandomtoResultProcess"/>
    <dgm:cxn modelId="{4A4E5B97-3093-4F08-8062-1E958D26EA46}" type="presParOf" srcId="{18C3C784-3B59-484E-9758-D84BD858D350}" destId="{E1953A66-1CCE-44DB-9AC0-0EACB419BD17}" srcOrd="5" destOrd="0" presId="urn:microsoft.com/office/officeart/2009/3/layout/RandomtoResultProcess"/>
    <dgm:cxn modelId="{F942A1D5-822C-4E2C-91EC-A36792D432C6}" type="presParOf" srcId="{E1953A66-1CCE-44DB-9AC0-0EACB419BD17}" destId="{837CDC89-8AFB-42A1-954D-53C90CFFC4BD}" srcOrd="0" destOrd="0" presId="urn:microsoft.com/office/officeart/2009/3/layout/RandomtoResultProcess"/>
    <dgm:cxn modelId="{1F4BEA5A-689D-4F56-9B13-C8D9DDC9C74A}" type="presParOf" srcId="{E1953A66-1CCE-44DB-9AC0-0EACB419BD17}" destId="{9625D3C3-FF87-4626-8265-AD6AE14E9F3E}" srcOrd="1" destOrd="0" presId="urn:microsoft.com/office/officeart/2009/3/layout/RandomtoResultProcess"/>
    <dgm:cxn modelId="{22D77CA1-5D87-41FC-8C1E-45F440C398B7}" type="presParOf" srcId="{18C3C784-3B59-484E-9758-D84BD858D350}" destId="{5D4D44CB-A3D9-4E7C-B0D0-7B4303737DB0}" srcOrd="6" destOrd="0" presId="urn:microsoft.com/office/officeart/2009/3/layout/RandomtoResultProcess"/>
    <dgm:cxn modelId="{05840615-D36A-4D0E-8813-29C518E46F5D}" type="presParOf" srcId="{5D4D44CB-A3D9-4E7C-B0D0-7B4303737DB0}" destId="{7023F541-E9B8-4FC0-8355-F906FFE3AE2F}" srcOrd="0" destOrd="0" presId="urn:microsoft.com/office/officeart/2009/3/layout/RandomtoResultProcess"/>
    <dgm:cxn modelId="{479BE890-0936-4EC4-AD13-DC25B7B1EABE}" type="presParOf" srcId="{5D4D44CB-A3D9-4E7C-B0D0-7B4303737DB0}" destId="{1F61F6D9-8101-43EF-A784-EDDDAFA0567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ACB125-AE35-4FF2-BB64-051D8CFACD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2E90C7A9-C0B3-4D47-B039-3130DF70B6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HDI is subject to a lot of criticism</a:t>
          </a:r>
          <a:endParaRPr lang="en-CH"/>
        </a:p>
      </dgm:t>
    </dgm:pt>
    <dgm:pt modelId="{0F6937C5-5965-4744-BC0E-361966C62768}" type="parTrans" cxnId="{BBE95DF4-1F62-4BFE-8794-C570B3DFE0DA}">
      <dgm:prSet/>
      <dgm:spPr/>
      <dgm:t>
        <a:bodyPr/>
        <a:lstStyle/>
        <a:p>
          <a:endParaRPr lang="en-GB"/>
        </a:p>
      </dgm:t>
    </dgm:pt>
    <dgm:pt modelId="{4030EB61-8D2D-413E-932A-3B7DB7FAF000}" type="sibTrans" cxnId="{BBE95DF4-1F62-4BFE-8794-C570B3DFE0DA}">
      <dgm:prSet/>
      <dgm:spPr/>
      <dgm:t>
        <a:bodyPr/>
        <a:lstStyle/>
        <a:p>
          <a:endParaRPr lang="en-GB"/>
        </a:p>
      </dgm:t>
    </dgm:pt>
    <dgm:pt modelId="{47046C37-F932-46EC-BDA2-E2797677EA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Some key factors show nil relevance in the model</a:t>
          </a:r>
          <a:endParaRPr lang="en-CH" dirty="0"/>
        </a:p>
      </dgm:t>
    </dgm:pt>
    <dgm:pt modelId="{6EEF8619-D463-493A-9C17-C0B943FB1918}" type="parTrans" cxnId="{CD8E33B3-E832-49A3-8A31-A274B7C2ABEF}">
      <dgm:prSet/>
      <dgm:spPr/>
      <dgm:t>
        <a:bodyPr/>
        <a:lstStyle/>
        <a:p>
          <a:endParaRPr lang="en-GB"/>
        </a:p>
      </dgm:t>
    </dgm:pt>
    <dgm:pt modelId="{A71C96A8-8C33-4059-8D2F-57AA9913ECB1}" type="sibTrans" cxnId="{CD8E33B3-E832-49A3-8A31-A274B7C2ABEF}">
      <dgm:prSet/>
      <dgm:spPr/>
      <dgm:t>
        <a:bodyPr/>
        <a:lstStyle/>
        <a:p>
          <a:endParaRPr lang="en-GB"/>
        </a:p>
      </dgm:t>
    </dgm:pt>
    <dgm:pt modelId="{467D30D1-3C12-439A-91C4-E46C4C5246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Doesn’t factor in the environmental impacts</a:t>
          </a:r>
          <a:endParaRPr lang="en-CH"/>
        </a:p>
      </dgm:t>
    </dgm:pt>
    <dgm:pt modelId="{AF6BC703-1BBB-4EBA-BF69-75753F623CD9}" type="parTrans" cxnId="{734D5DD2-5E00-4CA1-8CC7-38EEE37F4605}">
      <dgm:prSet/>
      <dgm:spPr/>
      <dgm:t>
        <a:bodyPr/>
        <a:lstStyle/>
        <a:p>
          <a:endParaRPr lang="en-GB"/>
        </a:p>
      </dgm:t>
    </dgm:pt>
    <dgm:pt modelId="{4FE3295F-A9BA-47F3-8D89-4BF8A0CCDEF9}" type="sibTrans" cxnId="{734D5DD2-5E00-4CA1-8CC7-38EEE37F4605}">
      <dgm:prSet/>
      <dgm:spPr/>
      <dgm:t>
        <a:bodyPr/>
        <a:lstStyle/>
        <a:p>
          <a:endParaRPr lang="en-GB"/>
        </a:p>
      </dgm:t>
    </dgm:pt>
    <dgm:pt modelId="{AE3759AE-1D48-4C02-B679-F441AE8E69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core idea of the project was to explore my DA skills and not produce some ground breaking findings.</a:t>
          </a:r>
          <a:endParaRPr lang="en-CH" dirty="0"/>
        </a:p>
      </dgm:t>
    </dgm:pt>
    <dgm:pt modelId="{B06A0559-9F99-4A30-848D-D6AFD5A6966C}" type="parTrans" cxnId="{3A20A220-8172-4152-8A46-16F649B5CBD7}">
      <dgm:prSet/>
      <dgm:spPr/>
      <dgm:t>
        <a:bodyPr/>
        <a:lstStyle/>
        <a:p>
          <a:endParaRPr lang="en-GB"/>
        </a:p>
      </dgm:t>
    </dgm:pt>
    <dgm:pt modelId="{4A07C059-86F5-40FE-87CE-EEC4D9823923}" type="sibTrans" cxnId="{3A20A220-8172-4152-8A46-16F649B5CBD7}">
      <dgm:prSet/>
      <dgm:spPr/>
      <dgm:t>
        <a:bodyPr/>
        <a:lstStyle/>
        <a:p>
          <a:endParaRPr lang="en-GB"/>
        </a:p>
      </dgm:t>
    </dgm:pt>
    <dgm:pt modelId="{1871EFEF-0D42-4AE3-84B1-28BE1B2C25A7}" type="pres">
      <dgm:prSet presAssocID="{5BACB125-AE35-4FF2-BB64-051D8CFACD50}" presName="root" presStyleCnt="0">
        <dgm:presLayoutVars>
          <dgm:dir/>
          <dgm:resizeHandles val="exact"/>
        </dgm:presLayoutVars>
      </dgm:prSet>
      <dgm:spPr/>
    </dgm:pt>
    <dgm:pt modelId="{EC46EAC0-0F4D-49CB-B6A7-815EA0DB3F37}" type="pres">
      <dgm:prSet presAssocID="{2E90C7A9-C0B3-4D47-B039-3130DF70B6AD}" presName="compNode" presStyleCnt="0"/>
      <dgm:spPr/>
    </dgm:pt>
    <dgm:pt modelId="{A71E3479-ACA9-46DA-B44E-2EEF6B82D5B0}" type="pres">
      <dgm:prSet presAssocID="{2E90C7A9-C0B3-4D47-B039-3130DF70B6AD}" presName="bgRect" presStyleLbl="bgShp" presStyleIdx="0" presStyleCnt="4"/>
      <dgm:spPr/>
    </dgm:pt>
    <dgm:pt modelId="{52E744C1-222B-4FC2-9BC6-610BD35903EE}" type="pres">
      <dgm:prSet presAssocID="{2E90C7A9-C0B3-4D47-B039-3130DF70B6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9240D356-E24B-4F32-90F9-E697DE4E5024}" type="pres">
      <dgm:prSet presAssocID="{2E90C7A9-C0B3-4D47-B039-3130DF70B6AD}" presName="spaceRect" presStyleCnt="0"/>
      <dgm:spPr/>
    </dgm:pt>
    <dgm:pt modelId="{940E0BE7-F85A-4BCE-8E7F-FC70AEE7B5ED}" type="pres">
      <dgm:prSet presAssocID="{2E90C7A9-C0B3-4D47-B039-3130DF70B6AD}" presName="parTx" presStyleLbl="revTx" presStyleIdx="0" presStyleCnt="4">
        <dgm:presLayoutVars>
          <dgm:chMax val="0"/>
          <dgm:chPref val="0"/>
        </dgm:presLayoutVars>
      </dgm:prSet>
      <dgm:spPr/>
    </dgm:pt>
    <dgm:pt modelId="{C7522769-F55B-4160-BEAC-7DCFC943E9F7}" type="pres">
      <dgm:prSet presAssocID="{4030EB61-8D2D-413E-932A-3B7DB7FAF000}" presName="sibTrans" presStyleCnt="0"/>
      <dgm:spPr/>
    </dgm:pt>
    <dgm:pt modelId="{AB89AC1D-3E02-46E0-A467-EBB51203FEA5}" type="pres">
      <dgm:prSet presAssocID="{47046C37-F932-46EC-BDA2-E2797677EA75}" presName="compNode" presStyleCnt="0"/>
      <dgm:spPr/>
    </dgm:pt>
    <dgm:pt modelId="{1A8A945F-1E26-42C3-A93B-8EF13D511834}" type="pres">
      <dgm:prSet presAssocID="{47046C37-F932-46EC-BDA2-E2797677EA75}" presName="bgRect" presStyleLbl="bgShp" presStyleIdx="1" presStyleCnt="4"/>
      <dgm:spPr/>
    </dgm:pt>
    <dgm:pt modelId="{24BF690A-ACB2-4E76-B705-CBB8F7CC6FED}" type="pres">
      <dgm:prSet presAssocID="{47046C37-F932-46EC-BDA2-E2797677EA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CDC840-30E1-4850-85C4-1ED938380128}" type="pres">
      <dgm:prSet presAssocID="{47046C37-F932-46EC-BDA2-E2797677EA75}" presName="spaceRect" presStyleCnt="0"/>
      <dgm:spPr/>
    </dgm:pt>
    <dgm:pt modelId="{8D15CAA7-0E0D-4901-AC85-032DF476D11D}" type="pres">
      <dgm:prSet presAssocID="{47046C37-F932-46EC-BDA2-E2797677EA75}" presName="parTx" presStyleLbl="revTx" presStyleIdx="1" presStyleCnt="4">
        <dgm:presLayoutVars>
          <dgm:chMax val="0"/>
          <dgm:chPref val="0"/>
        </dgm:presLayoutVars>
      </dgm:prSet>
      <dgm:spPr/>
    </dgm:pt>
    <dgm:pt modelId="{67617443-A101-4E6D-B5C9-6D33AB34405D}" type="pres">
      <dgm:prSet presAssocID="{A71C96A8-8C33-4059-8D2F-57AA9913ECB1}" presName="sibTrans" presStyleCnt="0"/>
      <dgm:spPr/>
    </dgm:pt>
    <dgm:pt modelId="{8824C939-8AFC-4730-82B1-8032C291E41D}" type="pres">
      <dgm:prSet presAssocID="{467D30D1-3C12-439A-91C4-E46C4C5246F7}" presName="compNode" presStyleCnt="0"/>
      <dgm:spPr/>
    </dgm:pt>
    <dgm:pt modelId="{F6EEE692-F8F7-46CD-B1F4-121C05C4D4D1}" type="pres">
      <dgm:prSet presAssocID="{467D30D1-3C12-439A-91C4-E46C4C5246F7}" presName="bgRect" presStyleLbl="bgShp" presStyleIdx="2" presStyleCnt="4"/>
      <dgm:spPr/>
    </dgm:pt>
    <dgm:pt modelId="{89ADCFB3-9F70-4ACF-B43B-B7943C1E7FF3}" type="pres">
      <dgm:prSet presAssocID="{467D30D1-3C12-439A-91C4-E46C4C5246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619C964-A4B9-4F8D-9C29-8DF14FF74ADA}" type="pres">
      <dgm:prSet presAssocID="{467D30D1-3C12-439A-91C4-E46C4C5246F7}" presName="spaceRect" presStyleCnt="0"/>
      <dgm:spPr/>
    </dgm:pt>
    <dgm:pt modelId="{10DBC843-0EDE-4AFC-904F-314E535CDC20}" type="pres">
      <dgm:prSet presAssocID="{467D30D1-3C12-439A-91C4-E46C4C5246F7}" presName="parTx" presStyleLbl="revTx" presStyleIdx="2" presStyleCnt="4">
        <dgm:presLayoutVars>
          <dgm:chMax val="0"/>
          <dgm:chPref val="0"/>
        </dgm:presLayoutVars>
      </dgm:prSet>
      <dgm:spPr/>
    </dgm:pt>
    <dgm:pt modelId="{7D2D7D14-5568-4E83-AC35-093F76A9F506}" type="pres">
      <dgm:prSet presAssocID="{4FE3295F-A9BA-47F3-8D89-4BF8A0CCDEF9}" presName="sibTrans" presStyleCnt="0"/>
      <dgm:spPr/>
    </dgm:pt>
    <dgm:pt modelId="{F3A82679-C740-48AB-936F-DA84E676200D}" type="pres">
      <dgm:prSet presAssocID="{AE3759AE-1D48-4C02-B679-F441AE8E69C6}" presName="compNode" presStyleCnt="0"/>
      <dgm:spPr/>
    </dgm:pt>
    <dgm:pt modelId="{F7A02E7D-A553-4BA8-A7D7-4E51823CC735}" type="pres">
      <dgm:prSet presAssocID="{AE3759AE-1D48-4C02-B679-F441AE8E69C6}" presName="bgRect" presStyleLbl="bgShp" presStyleIdx="3" presStyleCnt="4"/>
      <dgm:spPr/>
    </dgm:pt>
    <dgm:pt modelId="{0D993E01-56D1-4098-A818-E5EA12813F6F}" type="pres">
      <dgm:prSet presAssocID="{AE3759AE-1D48-4C02-B679-F441AE8E69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06D8EB6-A332-4B52-B420-4527B324CFA9}" type="pres">
      <dgm:prSet presAssocID="{AE3759AE-1D48-4C02-B679-F441AE8E69C6}" presName="spaceRect" presStyleCnt="0"/>
      <dgm:spPr/>
    </dgm:pt>
    <dgm:pt modelId="{DEA22F9E-FE83-4E66-A9FD-30518104D4C3}" type="pres">
      <dgm:prSet presAssocID="{AE3759AE-1D48-4C02-B679-F441AE8E69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B36F0D-3B90-4A3B-B161-5FE98564725D}" type="presOf" srcId="{47046C37-F932-46EC-BDA2-E2797677EA75}" destId="{8D15CAA7-0E0D-4901-AC85-032DF476D11D}" srcOrd="0" destOrd="0" presId="urn:microsoft.com/office/officeart/2018/2/layout/IconVerticalSolidList"/>
    <dgm:cxn modelId="{3A20A220-8172-4152-8A46-16F649B5CBD7}" srcId="{5BACB125-AE35-4FF2-BB64-051D8CFACD50}" destId="{AE3759AE-1D48-4C02-B679-F441AE8E69C6}" srcOrd="3" destOrd="0" parTransId="{B06A0559-9F99-4A30-848D-D6AFD5A6966C}" sibTransId="{4A07C059-86F5-40FE-87CE-EEC4D9823923}"/>
    <dgm:cxn modelId="{850AD098-A72C-4A1D-B7F7-228DC6BA8250}" type="presOf" srcId="{AE3759AE-1D48-4C02-B679-F441AE8E69C6}" destId="{DEA22F9E-FE83-4E66-A9FD-30518104D4C3}" srcOrd="0" destOrd="0" presId="urn:microsoft.com/office/officeart/2018/2/layout/IconVerticalSolidList"/>
    <dgm:cxn modelId="{9E3858A2-1E10-419C-97F0-B7D241CB9307}" type="presOf" srcId="{5BACB125-AE35-4FF2-BB64-051D8CFACD50}" destId="{1871EFEF-0D42-4AE3-84B1-28BE1B2C25A7}" srcOrd="0" destOrd="0" presId="urn:microsoft.com/office/officeart/2018/2/layout/IconVerticalSolidList"/>
    <dgm:cxn modelId="{CD8E33B3-E832-49A3-8A31-A274B7C2ABEF}" srcId="{5BACB125-AE35-4FF2-BB64-051D8CFACD50}" destId="{47046C37-F932-46EC-BDA2-E2797677EA75}" srcOrd="1" destOrd="0" parTransId="{6EEF8619-D463-493A-9C17-C0B943FB1918}" sibTransId="{A71C96A8-8C33-4059-8D2F-57AA9913ECB1}"/>
    <dgm:cxn modelId="{32D020C9-00EA-4AF7-8CB7-C053BD165B26}" type="presOf" srcId="{467D30D1-3C12-439A-91C4-E46C4C5246F7}" destId="{10DBC843-0EDE-4AFC-904F-314E535CDC20}" srcOrd="0" destOrd="0" presId="urn:microsoft.com/office/officeart/2018/2/layout/IconVerticalSolidList"/>
    <dgm:cxn modelId="{734D5DD2-5E00-4CA1-8CC7-38EEE37F4605}" srcId="{5BACB125-AE35-4FF2-BB64-051D8CFACD50}" destId="{467D30D1-3C12-439A-91C4-E46C4C5246F7}" srcOrd="2" destOrd="0" parTransId="{AF6BC703-1BBB-4EBA-BF69-75753F623CD9}" sibTransId="{4FE3295F-A9BA-47F3-8D89-4BF8A0CCDEF9}"/>
    <dgm:cxn modelId="{BBE95DF4-1F62-4BFE-8794-C570B3DFE0DA}" srcId="{5BACB125-AE35-4FF2-BB64-051D8CFACD50}" destId="{2E90C7A9-C0B3-4D47-B039-3130DF70B6AD}" srcOrd="0" destOrd="0" parTransId="{0F6937C5-5965-4744-BC0E-361966C62768}" sibTransId="{4030EB61-8D2D-413E-932A-3B7DB7FAF000}"/>
    <dgm:cxn modelId="{E6E28DF9-FB07-4A08-8DA0-E0DA29096E9A}" type="presOf" srcId="{2E90C7A9-C0B3-4D47-B039-3130DF70B6AD}" destId="{940E0BE7-F85A-4BCE-8E7F-FC70AEE7B5ED}" srcOrd="0" destOrd="0" presId="urn:microsoft.com/office/officeart/2018/2/layout/IconVerticalSolidList"/>
    <dgm:cxn modelId="{7B5F8D62-C3E5-439B-8EA9-0B2663B6F758}" type="presParOf" srcId="{1871EFEF-0D42-4AE3-84B1-28BE1B2C25A7}" destId="{EC46EAC0-0F4D-49CB-B6A7-815EA0DB3F37}" srcOrd="0" destOrd="0" presId="urn:microsoft.com/office/officeart/2018/2/layout/IconVerticalSolidList"/>
    <dgm:cxn modelId="{5001F769-FEFE-45B9-872C-2232491D8090}" type="presParOf" srcId="{EC46EAC0-0F4D-49CB-B6A7-815EA0DB3F37}" destId="{A71E3479-ACA9-46DA-B44E-2EEF6B82D5B0}" srcOrd="0" destOrd="0" presId="urn:microsoft.com/office/officeart/2018/2/layout/IconVerticalSolidList"/>
    <dgm:cxn modelId="{19D5D729-FFA1-4F5C-9C54-9FC0FABB8FCF}" type="presParOf" srcId="{EC46EAC0-0F4D-49CB-B6A7-815EA0DB3F37}" destId="{52E744C1-222B-4FC2-9BC6-610BD35903EE}" srcOrd="1" destOrd="0" presId="urn:microsoft.com/office/officeart/2018/2/layout/IconVerticalSolidList"/>
    <dgm:cxn modelId="{DDA9B2D5-71CC-4F99-A60F-489DEF871103}" type="presParOf" srcId="{EC46EAC0-0F4D-49CB-B6A7-815EA0DB3F37}" destId="{9240D356-E24B-4F32-90F9-E697DE4E5024}" srcOrd="2" destOrd="0" presId="urn:microsoft.com/office/officeart/2018/2/layout/IconVerticalSolidList"/>
    <dgm:cxn modelId="{84094FB4-5839-4DC1-8C88-C5972CFD2430}" type="presParOf" srcId="{EC46EAC0-0F4D-49CB-B6A7-815EA0DB3F37}" destId="{940E0BE7-F85A-4BCE-8E7F-FC70AEE7B5ED}" srcOrd="3" destOrd="0" presId="urn:microsoft.com/office/officeart/2018/2/layout/IconVerticalSolidList"/>
    <dgm:cxn modelId="{21BB31DA-0495-47A2-9886-BC0668D2B511}" type="presParOf" srcId="{1871EFEF-0D42-4AE3-84B1-28BE1B2C25A7}" destId="{C7522769-F55B-4160-BEAC-7DCFC943E9F7}" srcOrd="1" destOrd="0" presId="urn:microsoft.com/office/officeart/2018/2/layout/IconVerticalSolidList"/>
    <dgm:cxn modelId="{3D5F8B7F-3629-4557-AB8C-B28691F02B35}" type="presParOf" srcId="{1871EFEF-0D42-4AE3-84B1-28BE1B2C25A7}" destId="{AB89AC1D-3E02-46E0-A467-EBB51203FEA5}" srcOrd="2" destOrd="0" presId="urn:microsoft.com/office/officeart/2018/2/layout/IconVerticalSolidList"/>
    <dgm:cxn modelId="{B3467E42-44FC-4995-AB85-4A0FBEE59A8A}" type="presParOf" srcId="{AB89AC1D-3E02-46E0-A467-EBB51203FEA5}" destId="{1A8A945F-1E26-42C3-A93B-8EF13D511834}" srcOrd="0" destOrd="0" presId="urn:microsoft.com/office/officeart/2018/2/layout/IconVerticalSolidList"/>
    <dgm:cxn modelId="{168FCEDD-529E-437E-8161-0767C88D881D}" type="presParOf" srcId="{AB89AC1D-3E02-46E0-A467-EBB51203FEA5}" destId="{24BF690A-ACB2-4E76-B705-CBB8F7CC6FED}" srcOrd="1" destOrd="0" presId="urn:microsoft.com/office/officeart/2018/2/layout/IconVerticalSolidList"/>
    <dgm:cxn modelId="{0358A7F3-CFDB-4A1D-8419-3EA12D9E4E79}" type="presParOf" srcId="{AB89AC1D-3E02-46E0-A467-EBB51203FEA5}" destId="{39CDC840-30E1-4850-85C4-1ED938380128}" srcOrd="2" destOrd="0" presId="urn:microsoft.com/office/officeart/2018/2/layout/IconVerticalSolidList"/>
    <dgm:cxn modelId="{31711FD5-6DFB-45C8-85BC-BD8B834FF4E9}" type="presParOf" srcId="{AB89AC1D-3E02-46E0-A467-EBB51203FEA5}" destId="{8D15CAA7-0E0D-4901-AC85-032DF476D11D}" srcOrd="3" destOrd="0" presId="urn:microsoft.com/office/officeart/2018/2/layout/IconVerticalSolidList"/>
    <dgm:cxn modelId="{89D60551-E591-419D-A3DF-3DC48A97BC01}" type="presParOf" srcId="{1871EFEF-0D42-4AE3-84B1-28BE1B2C25A7}" destId="{67617443-A101-4E6D-B5C9-6D33AB34405D}" srcOrd="3" destOrd="0" presId="urn:microsoft.com/office/officeart/2018/2/layout/IconVerticalSolidList"/>
    <dgm:cxn modelId="{930ACA17-3935-43A0-B5EE-10EADAECCC2A}" type="presParOf" srcId="{1871EFEF-0D42-4AE3-84B1-28BE1B2C25A7}" destId="{8824C939-8AFC-4730-82B1-8032C291E41D}" srcOrd="4" destOrd="0" presId="urn:microsoft.com/office/officeart/2018/2/layout/IconVerticalSolidList"/>
    <dgm:cxn modelId="{98B9BD60-9AC1-4CA5-9C39-EABDA82712D3}" type="presParOf" srcId="{8824C939-8AFC-4730-82B1-8032C291E41D}" destId="{F6EEE692-F8F7-46CD-B1F4-121C05C4D4D1}" srcOrd="0" destOrd="0" presId="urn:microsoft.com/office/officeart/2018/2/layout/IconVerticalSolidList"/>
    <dgm:cxn modelId="{CF130CD6-D034-4E59-AB05-4B865CDF05DA}" type="presParOf" srcId="{8824C939-8AFC-4730-82B1-8032C291E41D}" destId="{89ADCFB3-9F70-4ACF-B43B-B7943C1E7FF3}" srcOrd="1" destOrd="0" presId="urn:microsoft.com/office/officeart/2018/2/layout/IconVerticalSolidList"/>
    <dgm:cxn modelId="{2E9362A2-2B87-434F-A4D8-A91F7323614E}" type="presParOf" srcId="{8824C939-8AFC-4730-82B1-8032C291E41D}" destId="{F619C964-A4B9-4F8D-9C29-8DF14FF74ADA}" srcOrd="2" destOrd="0" presId="urn:microsoft.com/office/officeart/2018/2/layout/IconVerticalSolidList"/>
    <dgm:cxn modelId="{2A4E373D-EDFD-46EE-B188-3826F100F71D}" type="presParOf" srcId="{8824C939-8AFC-4730-82B1-8032C291E41D}" destId="{10DBC843-0EDE-4AFC-904F-314E535CDC20}" srcOrd="3" destOrd="0" presId="urn:microsoft.com/office/officeart/2018/2/layout/IconVerticalSolidList"/>
    <dgm:cxn modelId="{30FBCDAB-04E6-4DAF-BFA7-37CF8A948D3A}" type="presParOf" srcId="{1871EFEF-0D42-4AE3-84B1-28BE1B2C25A7}" destId="{7D2D7D14-5568-4E83-AC35-093F76A9F506}" srcOrd="5" destOrd="0" presId="urn:microsoft.com/office/officeart/2018/2/layout/IconVerticalSolidList"/>
    <dgm:cxn modelId="{682C3E82-102E-4BBC-9EA9-C19C13B97FD1}" type="presParOf" srcId="{1871EFEF-0D42-4AE3-84B1-28BE1B2C25A7}" destId="{F3A82679-C740-48AB-936F-DA84E676200D}" srcOrd="6" destOrd="0" presId="urn:microsoft.com/office/officeart/2018/2/layout/IconVerticalSolidList"/>
    <dgm:cxn modelId="{FDD7CF93-2289-4A0B-ACAA-4B7C3D86D4A0}" type="presParOf" srcId="{F3A82679-C740-48AB-936F-DA84E676200D}" destId="{F7A02E7D-A553-4BA8-A7D7-4E51823CC735}" srcOrd="0" destOrd="0" presId="urn:microsoft.com/office/officeart/2018/2/layout/IconVerticalSolidList"/>
    <dgm:cxn modelId="{419E2CF1-1F81-4038-942F-C0E16C384642}" type="presParOf" srcId="{F3A82679-C740-48AB-936F-DA84E676200D}" destId="{0D993E01-56D1-4098-A818-E5EA12813F6F}" srcOrd="1" destOrd="0" presId="urn:microsoft.com/office/officeart/2018/2/layout/IconVerticalSolidList"/>
    <dgm:cxn modelId="{B07E7E8E-ABA1-4FFB-AEA4-08E904C720BE}" type="presParOf" srcId="{F3A82679-C740-48AB-936F-DA84E676200D}" destId="{606D8EB6-A332-4B52-B420-4527B324CFA9}" srcOrd="2" destOrd="0" presId="urn:microsoft.com/office/officeart/2018/2/layout/IconVerticalSolidList"/>
    <dgm:cxn modelId="{1F507ED8-F0B0-40F9-9CC8-4DBD07B0CAD8}" type="presParOf" srcId="{F3A82679-C740-48AB-936F-DA84E676200D}" destId="{DEA22F9E-FE83-4E66-A9FD-30518104D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A43A9-F2E5-4244-91C3-84B6E07DC407}">
      <dsp:nvSpPr>
        <dsp:cNvPr id="0" name=""/>
        <dsp:cNvSpPr/>
      </dsp:nvSpPr>
      <dsp:spPr>
        <a:xfrm>
          <a:off x="0" y="0"/>
          <a:ext cx="5324094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Too Broad</a:t>
          </a:r>
        </a:p>
      </dsp:txBody>
      <dsp:txXfrm>
        <a:off x="48368" y="48368"/>
        <a:ext cx="3542097" cy="1554670"/>
      </dsp:txXfrm>
    </dsp:sp>
    <dsp:sp modelId="{E3345292-6C97-4163-BFDA-560C9790D312}">
      <dsp:nvSpPr>
        <dsp:cNvPr id="0" name=""/>
        <dsp:cNvSpPr/>
      </dsp:nvSpPr>
      <dsp:spPr>
        <a:xfrm>
          <a:off x="469772" y="1926640"/>
          <a:ext cx="5324094" cy="1651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0.33% weight is given only to GNI </a:t>
          </a:r>
        </a:p>
      </dsp:txBody>
      <dsp:txXfrm>
        <a:off x="518140" y="1975008"/>
        <a:ext cx="3684170" cy="1554670"/>
      </dsp:txXfrm>
    </dsp:sp>
    <dsp:sp modelId="{7110ECCB-989E-41A6-BD3A-B9817B1EAF54}">
      <dsp:nvSpPr>
        <dsp:cNvPr id="0" name=""/>
        <dsp:cNvSpPr/>
      </dsp:nvSpPr>
      <dsp:spPr>
        <a:xfrm>
          <a:off x="939545" y="3853281"/>
          <a:ext cx="5324094" cy="16514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Not easy to translate it into actions</a:t>
          </a:r>
        </a:p>
      </dsp:txBody>
      <dsp:txXfrm>
        <a:off x="987913" y="3901649"/>
        <a:ext cx="3684170" cy="1554670"/>
      </dsp:txXfrm>
    </dsp:sp>
    <dsp:sp modelId="{F15FFCF3-0772-46FF-B08B-269C6CD86C82}">
      <dsp:nvSpPr>
        <dsp:cNvPr id="0" name=""/>
        <dsp:cNvSpPr/>
      </dsp:nvSpPr>
      <dsp:spPr>
        <a:xfrm>
          <a:off x="4250679" y="1252316"/>
          <a:ext cx="1073414" cy="1073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4492197" y="1252316"/>
        <a:ext cx="590378" cy="807744"/>
      </dsp:txXfrm>
    </dsp:sp>
    <dsp:sp modelId="{8EFD58D8-D51A-42A4-AAE6-13E40E8E56E9}">
      <dsp:nvSpPr>
        <dsp:cNvPr id="0" name=""/>
        <dsp:cNvSpPr/>
      </dsp:nvSpPr>
      <dsp:spPr>
        <a:xfrm>
          <a:off x="4720452" y="3167947"/>
          <a:ext cx="1073414" cy="1073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4961970" y="3167947"/>
        <a:ext cx="590378" cy="807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10330-4C1A-4413-BA02-1ECFA7259109}">
      <dsp:nvSpPr>
        <dsp:cNvPr id="0" name=""/>
        <dsp:cNvSpPr/>
      </dsp:nvSpPr>
      <dsp:spPr>
        <a:xfrm>
          <a:off x="136574" y="1889742"/>
          <a:ext cx="2042335" cy="6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Collect as much micro factors as possible</a:t>
          </a:r>
        </a:p>
      </dsp:txBody>
      <dsp:txXfrm>
        <a:off x="136574" y="1889742"/>
        <a:ext cx="2042335" cy="673042"/>
      </dsp:txXfrm>
    </dsp:sp>
    <dsp:sp modelId="{55E57020-7F9B-4D88-9846-620E7E3BFB8B}">
      <dsp:nvSpPr>
        <dsp:cNvPr id="0" name=""/>
        <dsp:cNvSpPr/>
      </dsp:nvSpPr>
      <dsp:spPr>
        <a:xfrm>
          <a:off x="134253" y="1685044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0C48-BD27-4F10-9D6B-6D534B8D469F}">
      <dsp:nvSpPr>
        <dsp:cNvPr id="0" name=""/>
        <dsp:cNvSpPr/>
      </dsp:nvSpPr>
      <dsp:spPr>
        <a:xfrm>
          <a:off x="247974" y="1457602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EB2FF-E13B-4BE3-88B0-E23E18E7B575}">
      <dsp:nvSpPr>
        <dsp:cNvPr id="0" name=""/>
        <dsp:cNvSpPr/>
      </dsp:nvSpPr>
      <dsp:spPr>
        <a:xfrm>
          <a:off x="520904" y="1503090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146BA-03D6-4519-9B5A-C946871A1D68}">
      <dsp:nvSpPr>
        <dsp:cNvPr id="0" name=""/>
        <dsp:cNvSpPr/>
      </dsp:nvSpPr>
      <dsp:spPr>
        <a:xfrm>
          <a:off x="748346" y="1252904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45A16-5B4A-41DA-A4ED-6C43A07B01DF}">
      <dsp:nvSpPr>
        <dsp:cNvPr id="0" name=""/>
        <dsp:cNvSpPr/>
      </dsp:nvSpPr>
      <dsp:spPr>
        <a:xfrm>
          <a:off x="1044020" y="1161928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E0E8-7BF8-43AC-89A2-C0B3EAC06741}">
      <dsp:nvSpPr>
        <dsp:cNvPr id="0" name=""/>
        <dsp:cNvSpPr/>
      </dsp:nvSpPr>
      <dsp:spPr>
        <a:xfrm>
          <a:off x="1407927" y="1321137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DC72-5FEF-4E52-AD93-EB45C46DBA0D}">
      <dsp:nvSpPr>
        <dsp:cNvPr id="0" name=""/>
        <dsp:cNvSpPr/>
      </dsp:nvSpPr>
      <dsp:spPr>
        <a:xfrm>
          <a:off x="1635369" y="1434858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3DE54-41BF-4AEB-AC31-1A94C8E09F3E}">
      <dsp:nvSpPr>
        <dsp:cNvPr id="0" name=""/>
        <dsp:cNvSpPr/>
      </dsp:nvSpPr>
      <dsp:spPr>
        <a:xfrm>
          <a:off x="1953788" y="1685044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45594-395B-4E7C-B4BE-8D3967F46B5F}">
      <dsp:nvSpPr>
        <dsp:cNvPr id="0" name=""/>
        <dsp:cNvSpPr/>
      </dsp:nvSpPr>
      <dsp:spPr>
        <a:xfrm>
          <a:off x="2090253" y="1935230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83BEF-9F9B-4075-8446-65E9579BF834}">
      <dsp:nvSpPr>
        <dsp:cNvPr id="0" name=""/>
        <dsp:cNvSpPr/>
      </dsp:nvSpPr>
      <dsp:spPr>
        <a:xfrm>
          <a:off x="907555" y="1457602"/>
          <a:ext cx="417750" cy="41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E3AC3-56D9-407A-BCCF-BD8DB7B27711}">
      <dsp:nvSpPr>
        <dsp:cNvPr id="0" name=""/>
        <dsp:cNvSpPr/>
      </dsp:nvSpPr>
      <dsp:spPr>
        <a:xfrm>
          <a:off x="20532" y="2321881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BBB8E-999F-4F5E-991B-5F38D2E1EB95}">
      <dsp:nvSpPr>
        <dsp:cNvPr id="0" name=""/>
        <dsp:cNvSpPr/>
      </dsp:nvSpPr>
      <dsp:spPr>
        <a:xfrm>
          <a:off x="156997" y="2526579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3EB4-EABB-4D74-9028-95148B2FFA8E}">
      <dsp:nvSpPr>
        <dsp:cNvPr id="0" name=""/>
        <dsp:cNvSpPr/>
      </dsp:nvSpPr>
      <dsp:spPr>
        <a:xfrm>
          <a:off x="498160" y="2708532"/>
          <a:ext cx="371333" cy="37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9B80E-6402-4471-9052-4916D654A633}">
      <dsp:nvSpPr>
        <dsp:cNvPr id="0" name=""/>
        <dsp:cNvSpPr/>
      </dsp:nvSpPr>
      <dsp:spPr>
        <a:xfrm>
          <a:off x="975788" y="3004207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25C4E-F4A9-434B-A5A6-B18DE3F10BC1}">
      <dsp:nvSpPr>
        <dsp:cNvPr id="0" name=""/>
        <dsp:cNvSpPr/>
      </dsp:nvSpPr>
      <dsp:spPr>
        <a:xfrm>
          <a:off x="1066764" y="2708532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4A9A-F2FD-48D1-B7A3-8C0F375395E5}">
      <dsp:nvSpPr>
        <dsp:cNvPr id="0" name=""/>
        <dsp:cNvSpPr/>
      </dsp:nvSpPr>
      <dsp:spPr>
        <a:xfrm>
          <a:off x="1294206" y="3026951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F4C5-1FFD-46CE-B580-FA998DC73E09}">
      <dsp:nvSpPr>
        <dsp:cNvPr id="0" name=""/>
        <dsp:cNvSpPr/>
      </dsp:nvSpPr>
      <dsp:spPr>
        <a:xfrm>
          <a:off x="1498904" y="2663044"/>
          <a:ext cx="371333" cy="37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C7D6-DD34-41D8-B203-415479F2B0F1}">
      <dsp:nvSpPr>
        <dsp:cNvPr id="0" name=""/>
        <dsp:cNvSpPr/>
      </dsp:nvSpPr>
      <dsp:spPr>
        <a:xfrm>
          <a:off x="1999276" y="2572067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519C9-14B0-4FFA-B1C2-86C44AAD6A1B}">
      <dsp:nvSpPr>
        <dsp:cNvPr id="0" name=""/>
        <dsp:cNvSpPr/>
      </dsp:nvSpPr>
      <dsp:spPr>
        <a:xfrm>
          <a:off x="2254568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9C9F5-3E62-47A6-A579-4395301673F2}">
      <dsp:nvSpPr>
        <dsp:cNvPr id="0" name=""/>
        <dsp:cNvSpPr/>
      </dsp:nvSpPr>
      <dsp:spPr>
        <a:xfrm>
          <a:off x="3004324" y="1503407"/>
          <a:ext cx="2044788" cy="143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For as many countries as possible</a:t>
          </a:r>
        </a:p>
      </dsp:txBody>
      <dsp:txXfrm>
        <a:off x="3004324" y="1503407"/>
        <a:ext cx="2044788" cy="1431352"/>
      </dsp:txXfrm>
    </dsp:sp>
    <dsp:sp modelId="{1D91CAEC-E8C0-4C50-BF42-7A6A5BA8260C}">
      <dsp:nvSpPr>
        <dsp:cNvPr id="0" name=""/>
        <dsp:cNvSpPr/>
      </dsp:nvSpPr>
      <dsp:spPr>
        <a:xfrm>
          <a:off x="5049113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3E6E-CBF9-4E56-8BC4-BCC59F2B7139}">
      <dsp:nvSpPr>
        <dsp:cNvPr id="0" name=""/>
        <dsp:cNvSpPr/>
      </dsp:nvSpPr>
      <dsp:spPr>
        <a:xfrm>
          <a:off x="5798869" y="1503407"/>
          <a:ext cx="2044788" cy="143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For as many years as possible</a:t>
          </a:r>
        </a:p>
      </dsp:txBody>
      <dsp:txXfrm>
        <a:off x="5798869" y="1503407"/>
        <a:ext cx="2044788" cy="1431352"/>
      </dsp:txXfrm>
    </dsp:sp>
    <dsp:sp modelId="{837CDC89-8AFB-42A1-954D-53C90CFFC4BD}">
      <dsp:nvSpPr>
        <dsp:cNvPr id="0" name=""/>
        <dsp:cNvSpPr/>
      </dsp:nvSpPr>
      <dsp:spPr>
        <a:xfrm>
          <a:off x="7843658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3F541-E9B8-4FC0-8355-F906FFE3AE2F}">
      <dsp:nvSpPr>
        <dsp:cNvPr id="0" name=""/>
        <dsp:cNvSpPr/>
      </dsp:nvSpPr>
      <dsp:spPr>
        <a:xfrm>
          <a:off x="8675205" y="1384421"/>
          <a:ext cx="1738070" cy="1738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And isolate the most relevant factors</a:t>
          </a:r>
        </a:p>
      </dsp:txBody>
      <dsp:txXfrm>
        <a:off x="8929739" y="1638955"/>
        <a:ext cx="1229002" cy="122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E3479-ACA9-46DA-B44E-2EEF6B82D5B0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744C1-222B-4FC2-9BC6-610BD35903EE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E0BE7-F85A-4BCE-8E7F-FC70AEE7B5ED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HDI is subject to a lot of criticism</a:t>
          </a:r>
          <a:endParaRPr lang="en-CH" sz="2000" kern="1200"/>
        </a:p>
      </dsp:txBody>
      <dsp:txXfrm>
        <a:off x="1374223" y="2347"/>
        <a:ext cx="4874176" cy="1189803"/>
      </dsp:txXfrm>
    </dsp:sp>
    <dsp:sp modelId="{1A8A945F-1E26-42C3-A93B-8EF13D511834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F690A-ACB2-4E76-B705-CBB8F7CC6FED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CAA7-0E0D-4901-AC85-032DF476D11D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Some key factors show nil relevance in the model</a:t>
          </a:r>
          <a:endParaRPr lang="en-CH" sz="2000" kern="1200" dirty="0"/>
        </a:p>
      </dsp:txBody>
      <dsp:txXfrm>
        <a:off x="1374223" y="1489602"/>
        <a:ext cx="4874176" cy="1189803"/>
      </dsp:txXfrm>
    </dsp:sp>
    <dsp:sp modelId="{F6EEE692-F8F7-46CD-B1F4-121C05C4D4D1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DCFB3-9F70-4ACF-B43B-B7943C1E7FF3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BC843-0EDE-4AFC-904F-314E535CDC20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Doesn’t factor in the environmental impacts</a:t>
          </a:r>
          <a:endParaRPr lang="en-CH" sz="2000" kern="1200"/>
        </a:p>
      </dsp:txBody>
      <dsp:txXfrm>
        <a:off x="1374223" y="2976856"/>
        <a:ext cx="4874176" cy="1189803"/>
      </dsp:txXfrm>
    </dsp:sp>
    <dsp:sp modelId="{F7A02E7D-A553-4BA8-A7D7-4E51823CC735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93E01-56D1-4098-A818-E5EA12813F6F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2F9E-FE83-4E66-A9FD-30518104D4C3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core idea of the project was to explore my DA skills and not produce some ground breaking findings.</a:t>
          </a:r>
          <a:endParaRPr lang="en-CH" sz="2000" kern="1200" dirty="0"/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98AD8-4FFA-46AF-BD73-D8F042ADF46B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C8FA6-7470-40D5-BD18-E43DCFF68D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49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C8FA6-7470-40D5-BD18-E43DCFF68D0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83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7DA1-A6EE-4B51-8041-BE2320DB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4D721-A9A2-48FD-9EBB-389676E5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EE5-46EC-42C0-BF11-FC824BF3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8D48-A2B2-44FB-BA49-6D820CB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F1B0-CC7C-4D3E-97B4-F049BDC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8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3D50-7E71-40AF-B2AF-5D37CCE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750E-FA38-431B-A7A3-F235B7CE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D9E5-AF07-4C81-A17F-766C7336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5434-1B24-49A4-9AF6-07947A8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F2BB-5085-42D1-88DC-B4A6B77A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5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A0224-F44A-4166-95D1-922A86B2E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E96E-5E13-46A7-A412-2EB4C6E0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1F26-3E6A-4824-8890-9223DCD8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5A18-C1FF-4817-99E0-BFF9254A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E565-234E-4B3B-9D5E-D4CC635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BE81-B44B-4640-9D02-C13DA80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4BF9-9D0B-420E-96E9-C59842F6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2968-4988-47EE-99D7-BFB3955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DE61-C8F6-4F52-8B21-C676CBE7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569B-1508-4446-B3BA-B4095050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9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20C7-4032-45CB-A5E7-9E2A52FD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0145-2C15-4FC4-9530-257DAF97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5D59-6FF0-4B73-8044-2747EA1A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E9CA-B13E-47BB-A60B-CDF084F9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3D1D-AD5D-42D0-AFB4-1D3F83CC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91E7-AF10-4B51-BDF7-D8D64E3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45E4-82F5-4032-8D33-1D09D48AF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39074-7C25-4FD2-8AE0-49CBC64D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6879D-7DB9-47E9-9BEB-440D6381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AF2A-176F-473D-9D8A-179BA608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59DA-E902-48BF-86BC-5F03AC47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3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E4D-C903-4608-9DB7-EB32680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F9B4-129F-4700-9D76-FA9DEEB8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D75C7-51F7-4549-84FF-0ABB7785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C3FD0-CAA4-4A8A-9939-E43236E8E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CA47A-8DFC-4083-8B16-8916ED12A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6E90-5D70-4691-A634-0DBEF43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CEBB3-6B33-4C7E-B567-FA3876A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86886-ED09-4741-B89C-511A5E56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8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628E-C38D-4EF2-B916-5F6AD758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BDC54-4BA4-4FF8-955C-4FDAE71A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3A0C9-A3AB-4A88-859D-CB990360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313A1-CEEB-48CE-8C02-F6AEBEF8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8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0AE05-BDD3-4D35-888E-F7A47C1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C07C-2F5A-4405-ACF4-2A601076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5A79-CB5F-401F-ACDB-037F2AE9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9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EAB0-43D8-412B-A8D7-68F45107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D69D-5606-456C-905E-1D988791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AB589-650C-470D-ADB3-092471F3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AE1B-C50B-4455-B12F-6C1F1507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ACC0-99D2-480C-95C5-8C7FC314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3B1A-BEE5-4608-81CB-5C35CBB4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8795-CCAC-4EF4-BAFE-7DC2845B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80452-B29B-46DC-B9DD-D4141E60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07D3-4716-455F-863C-8F87C146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EA670-83A4-49E5-B83C-95D632C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E80F-D3C7-46EA-AFFA-C9C6D2B8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604B7-2C22-4916-B064-0597C770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92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BF32A-7912-433F-96D5-5814A68E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C4B7-ABDA-4E38-B1A4-01A4D4EF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BF2E-F5B8-439E-8BEF-A4C7D09B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C169-AC86-42ED-B776-D673427FE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C27-1B6C-4161-948B-858E906A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profile/arasan8873#!/vizhome/WhatImpactsPoverty/Pover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stusapublishing.com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iterative-imputation-for-missing-values-in-machine-learning/" TargetMode="External"/><Relationship Id="rId3" Type="http://schemas.openxmlformats.org/officeDocument/2006/relationships/hyperlink" Target="https://github.com/HDI-Project" TargetMode="External"/><Relationship Id="rId7" Type="http://schemas.openxmlformats.org/officeDocument/2006/relationships/hyperlink" Target="https://medium.com/analytics-vidhya/using-scikit-learns-iterative-imputer-694c3cca34d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stuff.tech/machine-learning/xgboost-predicting-life-expectancy-with-supervised-learning/" TargetMode="External"/><Relationship Id="rId5" Type="http://schemas.openxmlformats.org/officeDocument/2006/relationships/hyperlink" Target="https://pypi.org/project/mlblocks/" TargetMode="External"/><Relationship Id="rId4" Type="http://schemas.openxmlformats.org/officeDocument/2006/relationships/hyperlink" Target="https://github.com/HDI-Project/Trane" TargetMode="External"/><Relationship Id="rId9" Type="http://schemas.openxmlformats.org/officeDocument/2006/relationships/hyperlink" Target="https://towardsdatascience.com/human-development-national-eco-footprints-a-visual-orientation-9adf86618d4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din.com/in/arasanmj/" TargetMode="External"/><Relationship Id="rId4" Type="http://schemas.openxmlformats.org/officeDocument/2006/relationships/hyperlink" Target="mailto:arasanmj@liv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2909C-FDDB-448B-BF97-244176DB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05" y="1538857"/>
            <a:ext cx="10905066" cy="437886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1B5448-47D6-4735-9DA4-721FE0F1B7F7}"/>
              </a:ext>
            </a:extLst>
          </p:cNvPr>
          <p:cNvGrpSpPr/>
          <p:nvPr/>
        </p:nvGrpSpPr>
        <p:grpSpPr>
          <a:xfrm>
            <a:off x="416140" y="170942"/>
            <a:ext cx="15985292" cy="1039931"/>
            <a:chOff x="1607533" y="55878"/>
            <a:chExt cx="3996323" cy="2715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09FF73-60AE-4571-9F19-5AF87982E8AB}"/>
                </a:ext>
              </a:extLst>
            </p:cNvPr>
            <p:cNvSpPr txBox="1"/>
            <p:nvPr/>
          </p:nvSpPr>
          <p:spPr>
            <a:xfrm>
              <a:off x="1607533" y="55878"/>
              <a:ext cx="3996323" cy="176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>
                  <a:solidFill>
                    <a:schemeClr val="bg1"/>
                  </a:solidFill>
                  <a:latin typeface="Avenir Next LT Pro Light" panose="020B0304020202020204" pitchFamily="34" charset="0"/>
                  <a:ea typeface="Roboto" pitchFamily="2" charset="0"/>
                </a:rPr>
                <a:t>Wha</a:t>
              </a:r>
              <a:r>
                <a:rPr lang="en-US" sz="3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t Impacts Human Development the most</a:t>
              </a:r>
              <a:r>
                <a:rPr lang="en-US" sz="3800" b="1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4C72A9-DF26-4DA3-B0F4-70BAA3C1C558}"/>
                </a:ext>
              </a:extLst>
            </p:cNvPr>
            <p:cNvSpPr txBox="1"/>
            <p:nvPr/>
          </p:nvSpPr>
          <p:spPr>
            <a:xfrm>
              <a:off x="1807079" y="214922"/>
              <a:ext cx="2517257" cy="1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A MACHINE LEARNING APPROACH TO SEE WHAT MATTERS </a:t>
              </a: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E5C80AAD-3D5B-4682-ADB3-4183E431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36176" y="-99125"/>
            <a:ext cx="1894352" cy="18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3361954-4ADE-451E-BC17-778741E3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0000"/>
            <a:ext cx="2463800" cy="26797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AF54F24-A19D-465F-A194-14526620A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1"/>
          <a:stretch/>
        </p:blipFill>
        <p:spPr>
          <a:xfrm>
            <a:off x="3378200" y="2540000"/>
            <a:ext cx="7962900" cy="2679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D2B8-8629-42B6-A93C-900BE7E3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HDI</a:t>
            </a:r>
          </a:p>
        </p:txBody>
      </p:sp>
    </p:spTree>
    <p:extLst>
      <p:ext uri="{BB962C8B-B14F-4D97-AF65-F5344CB8AC3E}">
        <p14:creationId xmlns:p14="http://schemas.microsoft.com/office/powerpoint/2010/main" val="25976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8275B-A569-42E9-85E0-5158652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 dirty="0"/>
              <a:t>What is the problem?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DEAABC4-877F-4B29-B4DF-D0005B196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3070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4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A5A43A9-F2E5-4244-91C3-84B6E07D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dgm id="{3A5A43A9-F2E5-4244-91C3-84B6E07D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15FFCF3-0772-46FF-B08B-269C6CD86C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graphicEl>
                                              <a:dgm id="{F15FFCF3-0772-46FF-B08B-269C6CD86C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345292-6C97-4163-BFDA-560C9790D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graphicEl>
                                              <a:dgm id="{E3345292-6C97-4163-BFDA-560C9790D3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EFD58D8-D51A-42A4-AAE6-13E40E8E5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graphicEl>
                                              <a:dgm id="{8EFD58D8-D51A-42A4-AAE6-13E40E8E5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110ECCB-989E-41A6-BD3A-B9817B1EA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7110ECCB-989E-41A6-BD3A-B9817B1EA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2461-63DB-4A2D-8EC1-04084A5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The idea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BDF666-4CB0-450E-86F4-DB78D215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2838"/>
              </p:ext>
            </p:extLst>
          </p:nvPr>
        </p:nvGraphicFramePr>
        <p:xfrm>
          <a:off x="838200" y="18839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F6186BA-DFC5-4220-AAFF-3DFB8C103D25}"/>
              </a:ext>
            </a:extLst>
          </p:cNvPr>
          <p:cNvSpPr/>
          <p:nvPr/>
        </p:nvSpPr>
        <p:spPr>
          <a:xfrm>
            <a:off x="8032356" y="1574761"/>
            <a:ext cx="2603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3906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E57020-7F9B-4D88-9846-620E7E3BF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55E57020-7F9B-4D88-9846-620E7E3BFB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55E57020-7F9B-4D88-9846-620E7E3BF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55E57020-7F9B-4D88-9846-620E7E3BF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C5E0E8-7BF8-43AC-89A2-C0B3EAC06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9DC5E0E8-7BF8-43AC-89A2-C0B3EAC06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9DC5E0E8-7BF8-43AC-89A2-C0B3EAC06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9DC5E0E8-7BF8-43AC-89A2-C0B3EAC06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4DC72-5FEF-4E52-AD93-EB45C46DB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1364DC72-5FEF-4E52-AD93-EB45C46DB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1364DC72-5FEF-4E52-AD93-EB45C46DB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1364DC72-5FEF-4E52-AD93-EB45C46DB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E45594-395B-4E7C-B4BE-8D3967F46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08E45594-395B-4E7C-B4BE-8D3967F46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08E45594-395B-4E7C-B4BE-8D3967F46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08E45594-395B-4E7C-B4BE-8D3967F46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33DE54-41BF-4AEB-AC31-1A94C8E09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3C33DE54-41BF-4AEB-AC31-1A94C8E09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3C33DE54-41BF-4AEB-AC31-1A94C8E09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3C33DE54-41BF-4AEB-AC31-1A94C8E09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19B80E-6402-4471-9052-4916D654A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5519B80E-6402-4471-9052-4916D654A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5519B80E-6402-4471-9052-4916D654A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5519B80E-6402-4471-9052-4916D654A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FBBB8E-999F-4F5E-991B-5F38D2E1E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AAFBBB8E-999F-4F5E-991B-5F38D2E1EB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AAFBBB8E-999F-4F5E-991B-5F38D2E1E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AAFBBB8E-999F-4F5E-991B-5F38D2E1E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293EB4-EABB-4D74-9028-95148B2F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F6293EB4-EABB-4D74-9028-95148B2FF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F6293EB4-EABB-4D74-9028-95148B2F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F6293EB4-EABB-4D74-9028-95148B2F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E3AC3-56D9-407A-BCCF-BD8DB7B27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A25E3AC3-56D9-407A-BCCF-BD8DB7B27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A25E3AC3-56D9-407A-BCCF-BD8DB7B27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A25E3AC3-56D9-407A-BCCF-BD8DB7B27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CEB2FF-E13B-4BE3-88B0-E23E18E7B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32CEB2FF-E13B-4BE3-88B0-E23E18E7B5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32CEB2FF-E13B-4BE3-88B0-E23E18E7B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32CEB2FF-E13B-4BE3-88B0-E23E18E7B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3D0C48-BD27-4F10-9D6B-6D534B8D4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8D3D0C48-BD27-4F10-9D6B-6D534B8D4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8D3D0C48-BD27-4F10-9D6B-6D534B8D4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8D3D0C48-BD27-4F10-9D6B-6D534B8D4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F4A9A-F2FD-48D1-B7A3-8C0F37539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graphicEl>
                                              <a:dgm id="{A89F4A9A-F2FD-48D1-B7A3-8C0F375395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A89F4A9A-F2FD-48D1-B7A3-8C0F37539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graphicEl>
                                              <a:dgm id="{A89F4A9A-F2FD-48D1-B7A3-8C0F37539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24F4C5-1FFD-46CE-B580-FA998DC73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graphicEl>
                                              <a:dgm id="{5024F4C5-1FFD-46CE-B580-FA998DC73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5024F4C5-1FFD-46CE-B580-FA998DC73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dgm id="{5024F4C5-1FFD-46CE-B580-FA998DC73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F146BA-03D6-4519-9B5A-C946871A1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graphicEl>
                                              <a:dgm id="{1FF146BA-03D6-4519-9B5A-C946871A1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1FF146BA-03D6-4519-9B5A-C946871A1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1FF146BA-03D6-4519-9B5A-C946871A1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D83BEF-9F9B-4075-8446-65E9579BF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graphicEl>
                                              <a:dgm id="{92D83BEF-9F9B-4075-8446-65E9579BF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graphicEl>
                                              <a:dgm id="{92D83BEF-9F9B-4075-8446-65E9579BF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92D83BEF-9F9B-4075-8446-65E9579BF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C45A16-5B4A-41DA-A4ED-6C43A07B0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graphicEl>
                                              <a:dgm id="{5AC45A16-5B4A-41DA-A4ED-6C43A07B01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graphicEl>
                                              <a:dgm id="{5AC45A16-5B4A-41DA-A4ED-6C43A07B0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graphicEl>
                                              <a:dgm id="{5AC45A16-5B4A-41DA-A4ED-6C43A07B0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C6C7D6-DD34-41D8-B203-415479F2B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>
                                            <p:graphicEl>
                                              <a:dgm id="{B3C6C7D6-DD34-41D8-B203-415479F2B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graphicEl>
                                              <a:dgm id="{B3C6C7D6-DD34-41D8-B203-415479F2B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graphicEl>
                                              <a:dgm id="{B3C6C7D6-DD34-41D8-B203-415479F2B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B25C4E-F4A9-434B-A5A6-B18DE3F10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graphicEl>
                                              <a:dgm id="{31B25C4E-F4A9-434B-A5A6-B18DE3F10B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graphicEl>
                                              <a:dgm id="{31B25C4E-F4A9-434B-A5A6-B18DE3F10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graphicEl>
                                              <a:dgm id="{31B25C4E-F4A9-434B-A5A6-B18DE3F10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10330-4C1A-4413-BA02-1ECFA7259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graphicEl>
                                              <a:dgm id="{A7310330-4C1A-4413-BA02-1ECFA7259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graphicEl>
                                              <a:dgm id="{A7310330-4C1A-4413-BA02-1ECFA7259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graphicEl>
                                              <a:dgm id="{A7310330-4C1A-4413-BA02-1ECFA7259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519C9-14B0-4FFA-B1C2-86C44AAD6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graphicEl>
                                              <a:dgm id="{465519C9-14B0-4FFA-B1C2-86C44AAD6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graphicEl>
                                              <a:dgm id="{465519C9-14B0-4FFA-B1C2-86C44AAD6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graphicEl>
                                              <a:dgm id="{465519C9-14B0-4FFA-B1C2-86C44AAD6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D9C9F5-3E62-47A6-A579-439530167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graphicEl>
                                              <a:dgm id="{26D9C9F5-3E62-47A6-A579-4395301673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graphicEl>
                                              <a:dgm id="{26D9C9F5-3E62-47A6-A579-439530167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26D9C9F5-3E62-47A6-A579-439530167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91CAEC-E8C0-4C50-BF42-7A6A5BA82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">
                                            <p:graphicEl>
                                              <a:dgm id="{1D91CAEC-E8C0-4C50-BF42-7A6A5BA82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1D91CAEC-E8C0-4C50-BF42-7A6A5BA82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graphicEl>
                                              <a:dgm id="{1D91CAEC-E8C0-4C50-BF42-7A6A5BA82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763E6E-CBF9-4E56-8BC4-BCC59F2B7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">
                                            <p:graphicEl>
                                              <a:dgm id="{AB763E6E-CBF9-4E56-8BC4-BCC59F2B71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graphicEl>
                                              <a:dgm id="{AB763E6E-CBF9-4E56-8BC4-BCC59F2B7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graphicEl>
                                              <a:dgm id="{AB763E6E-CBF9-4E56-8BC4-BCC59F2B7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7CDC89-8AFB-42A1-954D-53C90CFFC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>
                                            <p:graphicEl>
                                              <a:dgm id="{837CDC89-8AFB-42A1-954D-53C90CFFC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graphicEl>
                                              <a:dgm id="{837CDC89-8AFB-42A1-954D-53C90CFFC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graphicEl>
                                              <a:dgm id="{837CDC89-8AFB-42A1-954D-53C90CFFC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23F541-E9B8-4FC0-8355-F906FFE3A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">
                                            <p:graphicEl>
                                              <a:dgm id="{7023F541-E9B8-4FC0-8355-F906FFE3AE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graphicEl>
                                              <a:dgm id="{7023F541-E9B8-4FC0-8355-F906FFE3A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graphicEl>
                                              <a:dgm id="{7023F541-E9B8-4FC0-8355-F906FFE3A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2461-63DB-4A2D-8EC1-04084A5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The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186BA-DFC5-4220-AAFF-3DFB8C103D25}"/>
              </a:ext>
            </a:extLst>
          </p:cNvPr>
          <p:cNvSpPr/>
          <p:nvPr/>
        </p:nvSpPr>
        <p:spPr>
          <a:xfrm>
            <a:off x="8190296" y="434824"/>
            <a:ext cx="2190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0EC32-9976-4078-8DD8-716B2853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43837"/>
            <a:ext cx="11620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7CF3-38F3-42DE-A1B8-EC53247E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Tableau</a:t>
            </a:r>
            <a:br>
              <a:rPr lang="en-US" sz="5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15C66"/>
          </a:solidFill>
          <a:ln w="25400">
            <a:solidFill>
              <a:srgbClr val="51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B1B1B"/>
              </a:solidFill>
            </a:endParaRP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215A88B0-1A57-4BAF-A79C-8365B6C44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65" r="-1" b="-1"/>
          <a:stretch/>
        </p:blipFill>
        <p:spPr>
          <a:xfrm>
            <a:off x="4897884" y="450221"/>
            <a:ext cx="7203993" cy="5957557"/>
          </a:xfrm>
          <a:prstGeom prst="rect">
            <a:avLst/>
          </a:prstGeom>
        </p:spPr>
      </p:pic>
      <p:pic>
        <p:nvPicPr>
          <p:cNvPr id="4" name="Picture 3" descr="Graphical user interface, 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4E1856-3BE7-41DD-8004-032393413B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0718760">
            <a:off x="10748214" y="4374226"/>
            <a:ext cx="601110" cy="8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07991-4665-4C5F-9B8B-8A0827C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Limitations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116ACC-C846-4E5A-8E6D-31CBFBD8F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8368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4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1E3479-ACA9-46DA-B44E-2EEF6B82D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>
                                            <p:graphicEl>
                                              <a:dgm id="{A71E3479-ACA9-46DA-B44E-2EEF6B82D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graphicEl>
                                              <a:dgm id="{A71E3479-ACA9-46DA-B44E-2EEF6B82D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graphicEl>
                                              <a:dgm id="{A71E3479-ACA9-46DA-B44E-2EEF6B82D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1E3479-ACA9-46DA-B44E-2EEF6B82D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1E3479-ACA9-46DA-B44E-2EEF6B82D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E744C1-222B-4FC2-9BC6-610BD3590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>
                                            <p:graphicEl>
                                              <a:dgm id="{52E744C1-222B-4FC2-9BC6-610BD3590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>
                                            <p:graphicEl>
                                              <a:dgm id="{52E744C1-222B-4FC2-9BC6-610BD3590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>
                                            <p:graphicEl>
                                              <a:dgm id="{52E744C1-222B-4FC2-9BC6-610BD3590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E744C1-222B-4FC2-9BC6-610BD3590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E744C1-222B-4FC2-9BC6-610BD3590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0E0BE7-F85A-4BCE-8E7F-FC70AEE7B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graphicEl>
                                              <a:dgm id="{940E0BE7-F85A-4BCE-8E7F-FC70AEE7B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graphicEl>
                                              <a:dgm id="{940E0BE7-F85A-4BCE-8E7F-FC70AEE7B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">
                                            <p:graphicEl>
                                              <a:dgm id="{940E0BE7-F85A-4BCE-8E7F-FC70AEE7B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0E0BE7-F85A-4BCE-8E7F-FC70AEE7B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0E0BE7-F85A-4BCE-8E7F-FC70AEE7B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8A945F-1E26-42C3-A93B-8EF13D51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">
                                            <p:graphicEl>
                                              <a:dgm id="{1A8A945F-1E26-42C3-A93B-8EF13D511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4">
                                            <p:graphicEl>
                                              <a:dgm id="{1A8A945F-1E26-42C3-A93B-8EF13D51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">
                                            <p:graphicEl>
                                              <a:dgm id="{1A8A945F-1E26-42C3-A93B-8EF13D51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8A945F-1E26-42C3-A93B-8EF13D51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8A945F-1E26-42C3-A93B-8EF13D51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BF690A-ACB2-4E76-B705-CBB8F7CC6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graphicEl>
                                              <a:dgm id="{24BF690A-ACB2-4E76-B705-CBB8F7CC6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">
                                            <p:graphicEl>
                                              <a:dgm id="{24BF690A-ACB2-4E76-B705-CBB8F7CC6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">
                                            <p:graphicEl>
                                              <a:dgm id="{24BF690A-ACB2-4E76-B705-CBB8F7CC6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BF690A-ACB2-4E76-B705-CBB8F7CC6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BF690A-ACB2-4E76-B705-CBB8F7CC6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15CAA7-0E0D-4901-AC85-032DF476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4">
                                            <p:graphicEl>
                                              <a:dgm id="{8D15CAA7-0E0D-4901-AC85-032DF476D1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">
                                            <p:graphicEl>
                                              <a:dgm id="{8D15CAA7-0E0D-4901-AC85-032DF476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">
                                            <p:graphicEl>
                                              <a:dgm id="{8D15CAA7-0E0D-4901-AC85-032DF476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15CAA7-0E0D-4901-AC85-032DF476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15CAA7-0E0D-4901-AC85-032DF476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ADCFB3-9F70-4ACF-B43B-B7943C1E7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">
                                            <p:graphicEl>
                                              <a:dgm id="{89ADCFB3-9F70-4ACF-B43B-B7943C1E7F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">
                                            <p:graphicEl>
                                              <a:dgm id="{89ADCFB3-9F70-4ACF-B43B-B7943C1E7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">
                                            <p:graphicEl>
                                              <a:dgm id="{89ADCFB3-9F70-4ACF-B43B-B7943C1E7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ADCFB3-9F70-4ACF-B43B-B7943C1E7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ADCFB3-9F70-4ACF-B43B-B7943C1E7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EEE692-F8F7-46CD-B1F4-121C05C4D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">
                                            <p:graphicEl>
                                              <a:dgm id="{F6EEE692-F8F7-46CD-B1F4-121C05C4D4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">
                                            <p:graphicEl>
                                              <a:dgm id="{F6EEE692-F8F7-46CD-B1F4-121C05C4D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">
                                            <p:graphicEl>
                                              <a:dgm id="{F6EEE692-F8F7-46CD-B1F4-121C05C4D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EEE692-F8F7-46CD-B1F4-121C05C4D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EEE692-F8F7-46CD-B1F4-121C05C4D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BC843-0EDE-4AFC-904F-314E535CD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">
                                            <p:graphicEl>
                                              <a:dgm id="{10DBC843-0EDE-4AFC-904F-314E535CD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">
                                            <p:graphicEl>
                                              <a:dgm id="{10DBC843-0EDE-4AFC-904F-314E535CD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">
                                            <p:graphicEl>
                                              <a:dgm id="{10DBC843-0EDE-4AFC-904F-314E535CD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BC843-0EDE-4AFC-904F-314E535CD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BC843-0EDE-4AFC-904F-314E535CD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93E01-56D1-4098-A818-E5EA12813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">
                                            <p:graphicEl>
                                              <a:dgm id="{0D993E01-56D1-4098-A818-E5EA12813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4">
                                            <p:graphicEl>
                                              <a:dgm id="{0D993E01-56D1-4098-A818-E5EA12813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">
                                            <p:graphicEl>
                                              <a:dgm id="{0D993E01-56D1-4098-A818-E5EA12813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93E01-56D1-4098-A818-E5EA12813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93E01-56D1-4098-A818-E5EA12813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A02E7D-A553-4BA8-A7D7-4E51823CC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4">
                                            <p:graphicEl>
                                              <a:dgm id="{F7A02E7D-A553-4BA8-A7D7-4E51823CC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">
                                            <p:graphicEl>
                                              <a:dgm id="{F7A02E7D-A553-4BA8-A7D7-4E51823CC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">
                                            <p:graphicEl>
                                              <a:dgm id="{F7A02E7D-A553-4BA8-A7D7-4E51823CC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A02E7D-A553-4BA8-A7D7-4E51823CC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A02E7D-A553-4BA8-A7D7-4E51823CC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22F9E-FE83-4E66-A9FD-30518104D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">
                                            <p:graphicEl>
                                              <a:dgm id="{DEA22F9E-FE83-4E66-A9FD-30518104D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4">
                                            <p:graphicEl>
                                              <a:dgm id="{DEA22F9E-FE83-4E66-A9FD-30518104D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">
                                            <p:graphicEl>
                                              <a:dgm id="{DEA22F9E-FE83-4E66-A9FD-30518104D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22F9E-FE83-4E66-A9FD-30518104D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22F9E-FE83-4E66-A9FD-30518104D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62387-5F12-4FBF-B33A-F67C61F9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References / Inspirations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1622-C779-44BD-AB6F-BBDDFBD4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hlinkClick r:id="rId3"/>
              </a:rPr>
              <a:t>https://github.com/HDI-Project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4"/>
              </a:rPr>
              <a:t>https://github.com/HDI-Project/Trane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5"/>
              </a:rPr>
              <a:t>https://pypi.org/project/mlblocks/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6"/>
              </a:rPr>
              <a:t>https://www.datastuff.tech/machine-learning/xgboost-predicting-life-expectancy-with-supervised-learning/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7"/>
              </a:rPr>
              <a:t>https://medium.com/analytics-vidhya/using-scikit-learns-iterative-imputer-694c3cca34de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8"/>
              </a:rPr>
              <a:t>https://machinelearningmastery.com/iterative-imputation-for-missing-values-in-machine-learning/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9"/>
              </a:rPr>
              <a:t>https://towardsdatascience.com/human-development-national-eco-footprints-a-visual-orientation-9adf86618d4f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CC5A-E7AE-4350-826E-184A088E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3393C87-41E2-4649-B6E4-FDAE546D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F1BA-9967-44FE-8F63-6F09BF95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Arasan MJ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arasanmj@live.com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linkedin.com/in/arasanmj/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https://github.com/dataaivu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+49 152 1800 3975</a:t>
            </a: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215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Calibri</vt:lpstr>
      <vt:lpstr>Calibri Light</vt:lpstr>
      <vt:lpstr>Roboto</vt:lpstr>
      <vt:lpstr>Office Theme</vt:lpstr>
      <vt:lpstr>PowerPoint Presentation</vt:lpstr>
      <vt:lpstr>What is HDI</vt:lpstr>
      <vt:lpstr>What is the problem?</vt:lpstr>
      <vt:lpstr>The idea</vt:lpstr>
      <vt:lpstr>The idea</vt:lpstr>
      <vt:lpstr>Tableau Dashboard</vt:lpstr>
      <vt:lpstr>Limitations</vt:lpstr>
      <vt:lpstr>References / Inspirations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Arasan MJ</dc:creator>
  <cp:lastModifiedBy>Arasan MJ</cp:lastModifiedBy>
  <cp:revision>8</cp:revision>
  <dcterms:created xsi:type="dcterms:W3CDTF">2020-12-16T18:25:26Z</dcterms:created>
  <dcterms:modified xsi:type="dcterms:W3CDTF">2020-12-17T14:32:38Z</dcterms:modified>
</cp:coreProperties>
</file>