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4" r:id="rId3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sh Malpani" initials="AM" lastIdx="1" clrIdx="0">
    <p:extLst>
      <p:ext uri="{19B8F6BF-5375-455C-9EA6-DF929625EA0E}">
        <p15:presenceInfo xmlns:p15="http://schemas.microsoft.com/office/powerpoint/2012/main" userId="7bf9061fcb78d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75EA5"/>
    <a:srgbClr val="2F5597"/>
    <a:srgbClr val="A5A5A5"/>
    <a:srgbClr val="C7C7C7"/>
    <a:srgbClr val="FF505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710" y="72"/>
      </p:cViewPr>
      <p:guideLst>
        <p:guide orient="horz" pos="34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190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011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95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90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975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309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36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599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535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806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246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1815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AAEC6F-78FA-4FA4-B275-88E85B6F927E}"/>
              </a:ext>
            </a:extLst>
          </p:cNvPr>
          <p:cNvGrpSpPr/>
          <p:nvPr/>
        </p:nvGrpSpPr>
        <p:grpSpPr>
          <a:xfrm>
            <a:off x="-6254436" y="-79465"/>
            <a:ext cx="32963996" cy="1958393"/>
            <a:chOff x="-374176" y="-33786"/>
            <a:chExt cx="8240999" cy="5114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04E123-8B81-49C1-BE09-F60CF34FDB9C}"/>
                </a:ext>
              </a:extLst>
            </p:cNvPr>
            <p:cNvSpPr txBox="1"/>
            <p:nvPr/>
          </p:nvSpPr>
          <p:spPr>
            <a:xfrm>
              <a:off x="-374176" y="-33786"/>
              <a:ext cx="7050414" cy="36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What Impacts Poverty the most</a:t>
              </a:r>
              <a:r>
                <a:rPr lang="en-US" sz="8400" b="1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F2E169-B823-472C-86F3-D28C9F6D582D}"/>
                </a:ext>
              </a:extLst>
            </p:cNvPr>
            <p:cNvSpPr txBox="1"/>
            <p:nvPr/>
          </p:nvSpPr>
          <p:spPr>
            <a:xfrm>
              <a:off x="1985631" y="308841"/>
              <a:ext cx="5881192" cy="16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A MACHINE LEARNING APPROACH TO SEE WHAT MATTERS 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D8BA96-1398-49FB-B1AF-37AEBA83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73758" y="427605"/>
            <a:ext cx="1894352" cy="18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A160A78-CA11-4246-9AE2-E7396A1ACEC3}"/>
              </a:ext>
            </a:extLst>
          </p:cNvPr>
          <p:cNvSpPr/>
          <p:nvPr/>
        </p:nvSpPr>
        <p:spPr>
          <a:xfrm>
            <a:off x="398388" y="2022472"/>
            <a:ext cx="923328" cy="92332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A3A4F1-03C6-4710-87D2-3122B4690B63}"/>
              </a:ext>
            </a:extLst>
          </p:cNvPr>
          <p:cNvSpPr txBox="1"/>
          <p:nvPr/>
        </p:nvSpPr>
        <p:spPr>
          <a:xfrm>
            <a:off x="1321716" y="2160970"/>
            <a:ext cx="235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ea typeface="Roboto" pitchFamily="2" charset="0"/>
              </a:rPr>
              <a:t>CHOOSE A </a:t>
            </a:r>
            <a:r>
              <a:rPr lang="en-US" sz="3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COUNTRY</a:t>
            </a:r>
            <a:r>
              <a:rPr lang="en-US" sz="3600" b="1" dirty="0">
                <a:solidFill>
                  <a:srgbClr val="375EA5"/>
                </a:solidFill>
                <a:latin typeface="Avenir Next LT Pro Light" panose="020B0304020202020204" pitchFamily="34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ea typeface="Roboto" pitchFamily="2" charset="0"/>
              </a:rPr>
              <a:t>YOU WANT TO ANALYZE / IMPACT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671633-58FD-4870-A43A-30E5BAD73920}"/>
              </a:ext>
            </a:extLst>
          </p:cNvPr>
          <p:cNvGrpSpPr/>
          <p:nvPr/>
        </p:nvGrpSpPr>
        <p:grpSpPr>
          <a:xfrm>
            <a:off x="5388047" y="2851143"/>
            <a:ext cx="8785152" cy="1049404"/>
            <a:chOff x="330429" y="861459"/>
            <a:chExt cx="2196288" cy="26235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0B3A11-E35E-4724-8337-F9F606291173}"/>
                </a:ext>
              </a:extLst>
            </p:cNvPr>
            <p:cNvSpPr txBox="1"/>
            <p:nvPr/>
          </p:nvSpPr>
          <p:spPr>
            <a:xfrm>
              <a:off x="484316" y="916014"/>
              <a:ext cx="20424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IF YOU CAN’T FIND IT, SEARCH FOR IT BY HOVERING OVER TO THE TOP LEFT OF THE MAP AND LOOKING FOR </a:t>
              </a:r>
            </a:p>
          </p:txBody>
        </p:sp>
        <p:pic>
          <p:nvPicPr>
            <p:cNvPr id="6" name="Graphic 5" descr="Magnifying glass">
              <a:extLst>
                <a:ext uri="{FF2B5EF4-FFF2-40B4-BE49-F238E27FC236}">
                  <a16:creationId xmlns:a16="http://schemas.microsoft.com/office/drawing/2014/main" id="{513B79FE-9629-4EFB-906D-D3CB62BE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362717" y="861459"/>
              <a:ext cx="119100" cy="119100"/>
            </a:xfrm>
            <a:prstGeom prst="rect">
              <a:avLst/>
            </a:prstGeom>
          </p:spPr>
        </p:pic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782B6237-174F-4045-A771-E273903E11D2}"/>
                </a:ext>
              </a:extLst>
            </p:cNvPr>
            <p:cNvSpPr/>
            <p:nvPr/>
          </p:nvSpPr>
          <p:spPr>
            <a:xfrm>
              <a:off x="330429" y="900151"/>
              <a:ext cx="119100" cy="223659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7B5A53-732E-4601-873B-5EDAFE11328E}"/>
              </a:ext>
            </a:extLst>
          </p:cNvPr>
          <p:cNvSpPr txBox="1"/>
          <p:nvPr/>
        </p:nvSpPr>
        <p:spPr>
          <a:xfrm>
            <a:off x="1302449" y="2225061"/>
            <a:ext cx="163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venir Next LT Pro Light" panose="020B0304020202020204" pitchFamily="34" charset="0"/>
                <a:ea typeface="Roboto" pitchFamily="2" charset="0"/>
              </a:rPr>
              <a:t>How Could We Potentially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Improve HDI</a:t>
            </a:r>
            <a:r>
              <a:rPr lang="en-US" sz="3600" b="1" dirty="0">
                <a:solidFill>
                  <a:srgbClr val="375EA5"/>
                </a:solidFill>
                <a:latin typeface="Avenir Next LT Pro Light" panose="020B0304020202020204" pitchFamily="34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Avenir Next LT Pro Light" panose="020B0304020202020204" pitchFamily="34" charset="0"/>
                <a:ea typeface="Roboto" pitchFamily="2" charset="0"/>
              </a:rPr>
              <a:t>Here?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93AEB6F-69EB-4089-8BCB-5550873F96D1}"/>
              </a:ext>
            </a:extLst>
          </p:cNvPr>
          <p:cNvSpPr/>
          <p:nvPr/>
        </p:nvSpPr>
        <p:spPr>
          <a:xfrm rot="16200000">
            <a:off x="5063627" y="918311"/>
            <a:ext cx="646331" cy="4476574"/>
          </a:xfrm>
          <a:prstGeom prst="leftBrace">
            <a:avLst>
              <a:gd name="adj1" fmla="val 1457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1D570-24F2-4CF1-8BA2-87E3A9D49F70}"/>
              </a:ext>
            </a:extLst>
          </p:cNvPr>
          <p:cNvSpPr txBox="1"/>
          <p:nvPr/>
        </p:nvSpPr>
        <p:spPr>
          <a:xfrm>
            <a:off x="3613850" y="3640837"/>
            <a:ext cx="37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  <a:t>TOGGLE THE FACTORS</a:t>
            </a:r>
            <a:br>
              <a:rPr lang="en-US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</a:br>
            <a:r>
              <a:rPr lang="en-US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  <a:t>TO SEE IT</a:t>
            </a:r>
            <a:r>
              <a:rPr lang="en-GB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  <a:t>’S IMPACT ON HDI</a:t>
            </a:r>
            <a:endParaRPr lang="en-US" sz="2000" b="1" dirty="0">
              <a:solidFill>
                <a:srgbClr val="00B0F0"/>
              </a:solidFill>
              <a:latin typeface="Avenir Next LT Pro Light" panose="020B0304020202020204" pitchFamily="34" charset="0"/>
              <a:ea typeface="Robo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A32E5-1FFA-479C-B9B6-1F90BDAB3AE6}"/>
              </a:ext>
            </a:extLst>
          </p:cNvPr>
          <p:cNvSpPr txBox="1"/>
          <p:nvPr/>
        </p:nvSpPr>
        <p:spPr>
          <a:xfrm>
            <a:off x="8186912" y="3425392"/>
            <a:ext cx="806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Using Machine Learning algorithms on over 500 indicators from 27 data sets from 7 sources across 147 countries over 25 years, some factors were chosen. These were further filtered by industry knowledge for what was considered ‘controllable’.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5DE165C-6DC2-4D14-B235-D2AFF3F6B314}"/>
              </a:ext>
            </a:extLst>
          </p:cNvPr>
          <p:cNvSpPr/>
          <p:nvPr/>
        </p:nvSpPr>
        <p:spPr>
          <a:xfrm rot="16200000">
            <a:off x="7566676" y="3490426"/>
            <a:ext cx="300520" cy="803472"/>
          </a:xfrm>
          <a:prstGeom prst="downArrow">
            <a:avLst>
              <a:gd name="adj1" fmla="val 23498"/>
              <a:gd name="adj2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8800" dirty="0"/>
          </a:p>
        </p:txBody>
      </p:sp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7BF4162B-20C0-4D8C-BF7A-B60B6576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73" y="3368507"/>
            <a:ext cx="1250950" cy="104730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5532CE5-6528-4881-AF3C-40EADE791824}"/>
              </a:ext>
            </a:extLst>
          </p:cNvPr>
          <p:cNvSpPr/>
          <p:nvPr/>
        </p:nvSpPr>
        <p:spPr>
          <a:xfrm>
            <a:off x="417222" y="2182522"/>
            <a:ext cx="923328" cy="923328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42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107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 Light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Malpani</dc:creator>
  <cp:lastModifiedBy>Arasan MJ</cp:lastModifiedBy>
  <cp:revision>184</cp:revision>
  <dcterms:created xsi:type="dcterms:W3CDTF">2018-10-10T03:12:02Z</dcterms:created>
  <dcterms:modified xsi:type="dcterms:W3CDTF">2020-12-15T18:00:18Z</dcterms:modified>
</cp:coreProperties>
</file>