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672" r:id="rId4"/>
  </p:sldMasterIdLst>
  <p:notesMasterIdLst>
    <p:notesMasterId r:id="rId29"/>
  </p:notesMasterIdLst>
  <p:handoutMasterIdLst>
    <p:handoutMasterId r:id="rId30"/>
  </p:handoutMasterIdLst>
  <p:sldIdLst>
    <p:sldId id="256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02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/>
            <a:t>Build logistics regression model</a:t>
          </a:r>
          <a:endParaRPr lang="en-US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Handle Data issues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Ability to adjust model for future changes.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D27BC80-5993-430E-B8B9-E4C0E40F9F40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393CD77A-271C-4E33-935E-AEECD405D33E}" type="pres">
      <dgm:prSet presAssocID="{701D68F5-42F8-47BC-8FED-84C50F595DF0}" presName="compNode" presStyleCnt="0"/>
      <dgm:spPr/>
    </dgm:pt>
    <dgm:pt modelId="{11E312C4-F9DD-472B-976E-E202B53B7BDE}" type="pres">
      <dgm:prSet presAssocID="{701D68F5-42F8-47BC-8FED-84C50F595DF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9A3FB58-FCA5-4333-882B-13B0FC5EF003}" type="pres">
      <dgm:prSet presAssocID="{701D68F5-42F8-47BC-8FED-84C50F595D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46E1B56-860E-4392-A359-32D3ABE4B589}" type="pres">
      <dgm:prSet presAssocID="{701D68F5-42F8-47BC-8FED-84C50F595DF0}" presName="spaceRect" presStyleCnt="0"/>
      <dgm:spPr/>
    </dgm:pt>
    <dgm:pt modelId="{B97A4134-937F-426F-B891-0F9EF2855C93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EE4F3F8C-7616-4604-8C5E-DA49E701CA91}" type="pres">
      <dgm:prSet presAssocID="{0C95B389-AC0C-4055-9AA3-38815EFC8B0A}" presName="sibTrans" presStyleCnt="0"/>
      <dgm:spPr/>
    </dgm:pt>
    <dgm:pt modelId="{DCFF0E8B-D0C9-4B53-AFDA-AED3D796C30F}" type="pres">
      <dgm:prSet presAssocID="{91A66877-AC1C-46D9-BF2C-6024B638DEA9}" presName="compNode" presStyleCnt="0"/>
      <dgm:spPr/>
    </dgm:pt>
    <dgm:pt modelId="{B6C223F0-81C7-4203-A96B-37C291B1FA34}" type="pres">
      <dgm:prSet presAssocID="{91A66877-AC1C-46D9-BF2C-6024B638DEA9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EB100CD-A58B-4756-B310-62C40E750A8F}" type="pres">
      <dgm:prSet presAssocID="{91A66877-AC1C-46D9-BF2C-6024B638DE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E283192F-E97F-4C26-A284-F5BBC49C8C8E}" type="pres">
      <dgm:prSet presAssocID="{91A66877-AC1C-46D9-BF2C-6024B638DEA9}" presName="spaceRect" presStyleCnt="0"/>
      <dgm:spPr/>
    </dgm:pt>
    <dgm:pt modelId="{395A1623-CB33-4FDE-A799-82B3FA9200F9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9614AF1B-451B-41D1-8651-B19E6B784A5D}" type="pres">
      <dgm:prSet presAssocID="{BFCE4A28-C381-46FF-935A-B11534EF7D87}" presName="sibTrans" presStyleCnt="0"/>
      <dgm:spPr/>
    </dgm:pt>
    <dgm:pt modelId="{499C4D0C-99F3-42CA-860C-5D888A840595}" type="pres">
      <dgm:prSet presAssocID="{76CC3289-2662-43F0-A3C6-BA04A135F08C}" presName="compNode" presStyleCnt="0"/>
      <dgm:spPr/>
    </dgm:pt>
    <dgm:pt modelId="{412FD2FA-BB2F-496C-9D1D-FCD92CB717FE}" type="pres">
      <dgm:prSet presAssocID="{76CC3289-2662-43F0-A3C6-BA04A135F08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C5147E3-6051-4191-9FCA-4EDA45C678C4}" type="pres">
      <dgm:prSet presAssocID="{76CC3289-2662-43F0-A3C6-BA04A135F0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E439224-6318-4EE5-9A32-307BE58B8282}" type="pres">
      <dgm:prSet presAssocID="{76CC3289-2662-43F0-A3C6-BA04A135F08C}" presName="spaceRect" presStyleCnt="0"/>
      <dgm:spPr/>
    </dgm:pt>
    <dgm:pt modelId="{7DDFD3D8-0477-4232-B516-368F6B98093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7214C2F-4162-48E4-81FC-251EAC6FFFD5}" type="presOf" srcId="{91A66877-AC1C-46D9-BF2C-6024B638DEA9}" destId="{395A1623-CB33-4FDE-A799-82B3FA9200F9}" srcOrd="0" destOrd="0" presId="urn:microsoft.com/office/officeart/2018/5/layout/IconLeaf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38298978-39A4-4DDA-B8DC-765EA4E03EF9}" type="presOf" srcId="{701D68F5-42F8-47BC-8FED-84C50F595DF0}" destId="{B97A4134-937F-426F-B891-0F9EF2855C93}" srcOrd="0" destOrd="0" presId="urn:microsoft.com/office/officeart/2018/5/layout/IconLeafLabelList"/>
    <dgm:cxn modelId="{3B6A49C5-CF3D-4840-91A1-01C9AFE94268}" type="presOf" srcId="{7D9C16A6-8C48-4165-8DAF-8C957C12A8FA}" destId="{8D27BC80-5993-430E-B8B9-E4C0E40F9F40}" srcOrd="0" destOrd="0" presId="urn:microsoft.com/office/officeart/2018/5/layout/IconLeafLabelList"/>
    <dgm:cxn modelId="{5FE663D2-EB3D-4A08-A6C8-AF45B9ACFB11}" type="presOf" srcId="{76CC3289-2662-43F0-A3C6-BA04A135F08C}" destId="{7DDFD3D8-0477-4232-B516-368F6B98093C}" srcOrd="0" destOrd="0" presId="urn:microsoft.com/office/officeart/2018/5/layout/IconLeafLabelList"/>
    <dgm:cxn modelId="{FED0CB64-52CD-402D-BFCA-9CD170686F21}" type="presParOf" srcId="{8D27BC80-5993-430E-B8B9-E4C0E40F9F40}" destId="{393CD77A-271C-4E33-935E-AEECD405D33E}" srcOrd="0" destOrd="0" presId="urn:microsoft.com/office/officeart/2018/5/layout/IconLeafLabelList"/>
    <dgm:cxn modelId="{57CA7A1A-E198-49F1-AC2F-2718CAAFE9E3}" type="presParOf" srcId="{393CD77A-271C-4E33-935E-AEECD405D33E}" destId="{11E312C4-F9DD-472B-976E-E202B53B7BDE}" srcOrd="0" destOrd="0" presId="urn:microsoft.com/office/officeart/2018/5/layout/IconLeafLabelList"/>
    <dgm:cxn modelId="{285D70B5-CDE2-4368-94A5-15B8CBE9590A}" type="presParOf" srcId="{393CD77A-271C-4E33-935E-AEECD405D33E}" destId="{E9A3FB58-FCA5-4333-882B-13B0FC5EF003}" srcOrd="1" destOrd="0" presId="urn:microsoft.com/office/officeart/2018/5/layout/IconLeafLabelList"/>
    <dgm:cxn modelId="{1B994AE9-F7C1-4EB2-A479-DF9A21565F1B}" type="presParOf" srcId="{393CD77A-271C-4E33-935E-AEECD405D33E}" destId="{646E1B56-860E-4392-A359-32D3ABE4B589}" srcOrd="2" destOrd="0" presId="urn:microsoft.com/office/officeart/2018/5/layout/IconLeafLabelList"/>
    <dgm:cxn modelId="{E85BE073-8E7A-48BE-BBB6-D12C71D6B1BA}" type="presParOf" srcId="{393CD77A-271C-4E33-935E-AEECD405D33E}" destId="{B97A4134-937F-426F-B891-0F9EF2855C93}" srcOrd="3" destOrd="0" presId="urn:microsoft.com/office/officeart/2018/5/layout/IconLeafLabelList"/>
    <dgm:cxn modelId="{190B95E3-6A6D-4993-9061-D53B8578639A}" type="presParOf" srcId="{8D27BC80-5993-430E-B8B9-E4C0E40F9F40}" destId="{EE4F3F8C-7616-4604-8C5E-DA49E701CA91}" srcOrd="1" destOrd="0" presId="urn:microsoft.com/office/officeart/2018/5/layout/IconLeafLabelList"/>
    <dgm:cxn modelId="{475A27F7-9658-45C2-9E88-5F4F9AD85A2D}" type="presParOf" srcId="{8D27BC80-5993-430E-B8B9-E4C0E40F9F40}" destId="{DCFF0E8B-D0C9-4B53-AFDA-AED3D796C30F}" srcOrd="2" destOrd="0" presId="urn:microsoft.com/office/officeart/2018/5/layout/IconLeafLabelList"/>
    <dgm:cxn modelId="{466FBA08-7E7B-4EDD-82F6-2F46B9ADA25A}" type="presParOf" srcId="{DCFF0E8B-D0C9-4B53-AFDA-AED3D796C30F}" destId="{B6C223F0-81C7-4203-A96B-37C291B1FA34}" srcOrd="0" destOrd="0" presId="urn:microsoft.com/office/officeart/2018/5/layout/IconLeafLabelList"/>
    <dgm:cxn modelId="{3A99FAC4-4029-4C4F-A214-55EADCB16DB1}" type="presParOf" srcId="{DCFF0E8B-D0C9-4B53-AFDA-AED3D796C30F}" destId="{3EB100CD-A58B-4756-B310-62C40E750A8F}" srcOrd="1" destOrd="0" presId="urn:microsoft.com/office/officeart/2018/5/layout/IconLeafLabelList"/>
    <dgm:cxn modelId="{C79ACA94-1EF4-4B85-9D3C-09A30266D211}" type="presParOf" srcId="{DCFF0E8B-D0C9-4B53-AFDA-AED3D796C30F}" destId="{E283192F-E97F-4C26-A284-F5BBC49C8C8E}" srcOrd="2" destOrd="0" presId="urn:microsoft.com/office/officeart/2018/5/layout/IconLeafLabelList"/>
    <dgm:cxn modelId="{686A1260-4C6D-4695-9465-2FF2F61B71A1}" type="presParOf" srcId="{DCFF0E8B-D0C9-4B53-AFDA-AED3D796C30F}" destId="{395A1623-CB33-4FDE-A799-82B3FA9200F9}" srcOrd="3" destOrd="0" presId="urn:microsoft.com/office/officeart/2018/5/layout/IconLeafLabelList"/>
    <dgm:cxn modelId="{B6EDF8A8-72B5-40A6-AA42-528502108AFF}" type="presParOf" srcId="{8D27BC80-5993-430E-B8B9-E4C0E40F9F40}" destId="{9614AF1B-451B-41D1-8651-B19E6B784A5D}" srcOrd="3" destOrd="0" presId="urn:microsoft.com/office/officeart/2018/5/layout/IconLeafLabelList"/>
    <dgm:cxn modelId="{1EB43B8E-FC1D-4973-AB85-062A5B1CC14C}" type="presParOf" srcId="{8D27BC80-5993-430E-B8B9-E4C0E40F9F40}" destId="{499C4D0C-99F3-42CA-860C-5D888A840595}" srcOrd="4" destOrd="0" presId="urn:microsoft.com/office/officeart/2018/5/layout/IconLeafLabelList"/>
    <dgm:cxn modelId="{39DB7C5A-9EEB-4C09-A0FD-2AEBCF76C4C8}" type="presParOf" srcId="{499C4D0C-99F3-42CA-860C-5D888A840595}" destId="{412FD2FA-BB2F-496C-9D1D-FCD92CB717FE}" srcOrd="0" destOrd="0" presId="urn:microsoft.com/office/officeart/2018/5/layout/IconLeafLabelList"/>
    <dgm:cxn modelId="{6BD3E6F6-7953-43F1-A37B-6B1188C4187D}" type="presParOf" srcId="{499C4D0C-99F3-42CA-860C-5D888A840595}" destId="{FC5147E3-6051-4191-9FCA-4EDA45C678C4}" srcOrd="1" destOrd="0" presId="urn:microsoft.com/office/officeart/2018/5/layout/IconLeafLabelList"/>
    <dgm:cxn modelId="{1E587055-75F4-401F-BA63-638C7C2AA820}" type="presParOf" srcId="{499C4D0C-99F3-42CA-860C-5D888A840595}" destId="{6E439224-6318-4EE5-9A32-307BE58B8282}" srcOrd="2" destOrd="0" presId="urn:microsoft.com/office/officeart/2018/5/layout/IconLeafLabelList"/>
    <dgm:cxn modelId="{EAEAFE9B-4A7F-4D75-8678-B161E9B28339}" type="presParOf" srcId="{499C4D0C-99F3-42CA-860C-5D888A840595}" destId="{7DDFD3D8-0477-4232-B516-368F6B98093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AD40C0-0FAA-4D73-BBDF-40E89EE9F1F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6184D46-1DD7-4B35-B0C4-1B8012DE1060}">
      <dgm:prSet/>
      <dgm:spPr/>
      <dgm:t>
        <a:bodyPr/>
        <a:lstStyle/>
        <a:p>
          <a:r>
            <a:rPr lang="en-US"/>
            <a:t>Column –’Converted’ is the target variable. 0 – indicates not converted and 1 – indicates converted.</a:t>
          </a:r>
        </a:p>
      </dgm:t>
    </dgm:pt>
    <dgm:pt modelId="{23B42C90-0137-4E8F-A11B-A78ED476F63E}" type="parTrans" cxnId="{53631A2C-24B5-41B2-8065-75F682092C8A}">
      <dgm:prSet/>
      <dgm:spPr/>
      <dgm:t>
        <a:bodyPr/>
        <a:lstStyle/>
        <a:p>
          <a:endParaRPr lang="en-US"/>
        </a:p>
      </dgm:t>
    </dgm:pt>
    <dgm:pt modelId="{48680F11-FFB2-4D41-A85C-AC1D3EAEA9EC}" type="sibTrans" cxnId="{53631A2C-24B5-41B2-8065-75F682092C8A}">
      <dgm:prSet/>
      <dgm:spPr/>
      <dgm:t>
        <a:bodyPr/>
        <a:lstStyle/>
        <a:p>
          <a:endParaRPr lang="en-US"/>
        </a:p>
      </dgm:t>
    </dgm:pt>
    <dgm:pt modelId="{971D6D83-8985-4A33-93C0-8CA44291FE31}">
      <dgm:prSet/>
      <dgm:spPr/>
      <dgm:t>
        <a:bodyPr/>
        <a:lstStyle/>
        <a:p>
          <a:r>
            <a:rPr lang="en-US"/>
            <a:t>Categorical columns has level ‘select’ which is equivalent of NULL values and hence it must be handled.</a:t>
          </a:r>
        </a:p>
      </dgm:t>
    </dgm:pt>
    <dgm:pt modelId="{AD2EBFD3-DAF8-421B-8893-5BFF899E36D3}" type="parTrans" cxnId="{32B0FB6D-5809-4053-AE6B-9D8BA5B34A76}">
      <dgm:prSet/>
      <dgm:spPr/>
      <dgm:t>
        <a:bodyPr/>
        <a:lstStyle/>
        <a:p>
          <a:endParaRPr lang="en-US"/>
        </a:p>
      </dgm:t>
    </dgm:pt>
    <dgm:pt modelId="{D350B5A6-FE34-45E1-A3CE-CBAB5527ACFD}" type="sibTrans" cxnId="{32B0FB6D-5809-4053-AE6B-9D8BA5B34A76}">
      <dgm:prSet/>
      <dgm:spPr/>
      <dgm:t>
        <a:bodyPr/>
        <a:lstStyle/>
        <a:p>
          <a:endParaRPr lang="en-US"/>
        </a:p>
      </dgm:t>
    </dgm:pt>
    <dgm:pt modelId="{3013143B-58F4-4CEF-8CC5-839D9C083C64}">
      <dgm:prSet/>
      <dgm:spPr/>
      <dgm:t>
        <a:bodyPr/>
        <a:lstStyle/>
        <a:p>
          <a:r>
            <a:rPr lang="en-US"/>
            <a:t>Build a Logistics Regression model which should have a lead conversion rate of 80% or more.</a:t>
          </a:r>
        </a:p>
      </dgm:t>
    </dgm:pt>
    <dgm:pt modelId="{918378F0-9A47-4E3A-B96D-260A70AE9E87}" type="parTrans" cxnId="{5E3DE7BC-0ACB-4508-9427-5F29DBC79EE3}">
      <dgm:prSet/>
      <dgm:spPr/>
      <dgm:t>
        <a:bodyPr/>
        <a:lstStyle/>
        <a:p>
          <a:endParaRPr lang="en-US"/>
        </a:p>
      </dgm:t>
    </dgm:pt>
    <dgm:pt modelId="{A3B3F9B4-E6E9-42A2-8BFC-D69F45CC0D78}" type="sibTrans" cxnId="{5E3DE7BC-0ACB-4508-9427-5F29DBC79EE3}">
      <dgm:prSet/>
      <dgm:spPr/>
      <dgm:t>
        <a:bodyPr/>
        <a:lstStyle/>
        <a:p>
          <a:endParaRPr lang="en-US"/>
        </a:p>
      </dgm:t>
    </dgm:pt>
    <dgm:pt modelId="{64ECF130-1D62-4B9E-B686-065B12267B9B}">
      <dgm:prSet/>
      <dgm:spPr/>
      <dgm:t>
        <a:bodyPr/>
        <a:lstStyle/>
        <a:p>
          <a:r>
            <a:rPr lang="en-US"/>
            <a:t>Assign scores to the leads ( 0 to 100 )</a:t>
          </a:r>
        </a:p>
      </dgm:t>
    </dgm:pt>
    <dgm:pt modelId="{25A29B78-690D-49C5-8F5D-A9B26D94456F}" type="parTrans" cxnId="{5A4B92DB-A99B-45A6-B17F-E3828D0EABC0}">
      <dgm:prSet/>
      <dgm:spPr/>
      <dgm:t>
        <a:bodyPr/>
        <a:lstStyle/>
        <a:p>
          <a:endParaRPr lang="en-US"/>
        </a:p>
      </dgm:t>
    </dgm:pt>
    <dgm:pt modelId="{A7A5DB4C-FCDC-4283-9C8E-EDB43887DC33}" type="sibTrans" cxnId="{5A4B92DB-A99B-45A6-B17F-E3828D0EABC0}">
      <dgm:prSet/>
      <dgm:spPr/>
      <dgm:t>
        <a:bodyPr/>
        <a:lstStyle/>
        <a:p>
          <a:endParaRPr lang="en-US"/>
        </a:p>
      </dgm:t>
    </dgm:pt>
    <dgm:pt modelId="{DCA07BA9-4552-41F2-81FA-BB97ECFD1024}" type="pres">
      <dgm:prSet presAssocID="{23AD40C0-0FAA-4D73-BBDF-40E89EE9F1FF}" presName="root" presStyleCnt="0">
        <dgm:presLayoutVars>
          <dgm:dir/>
          <dgm:resizeHandles val="exact"/>
        </dgm:presLayoutVars>
      </dgm:prSet>
      <dgm:spPr/>
    </dgm:pt>
    <dgm:pt modelId="{713FE17C-D682-4AF0-BF95-F5075794CC39}" type="pres">
      <dgm:prSet presAssocID="{D6184D46-1DD7-4B35-B0C4-1B8012DE1060}" presName="compNode" presStyleCnt="0"/>
      <dgm:spPr/>
    </dgm:pt>
    <dgm:pt modelId="{403197AD-6195-49C4-91D9-23DDE36EECBE}" type="pres">
      <dgm:prSet presAssocID="{D6184D46-1DD7-4B35-B0C4-1B8012DE1060}" presName="bgRect" presStyleLbl="bgShp" presStyleIdx="0" presStyleCnt="4"/>
      <dgm:spPr/>
    </dgm:pt>
    <dgm:pt modelId="{FE08CBAB-E1DB-45A1-871B-3C104C7F2E43}" type="pres">
      <dgm:prSet presAssocID="{D6184D46-1DD7-4B35-B0C4-1B8012DE106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B2DE9E5D-036D-49AA-B5C5-48C5A42364A9}" type="pres">
      <dgm:prSet presAssocID="{D6184D46-1DD7-4B35-B0C4-1B8012DE1060}" presName="spaceRect" presStyleCnt="0"/>
      <dgm:spPr/>
    </dgm:pt>
    <dgm:pt modelId="{96212C52-FA45-4C0D-B79B-F701C9A66F1D}" type="pres">
      <dgm:prSet presAssocID="{D6184D46-1DD7-4B35-B0C4-1B8012DE1060}" presName="parTx" presStyleLbl="revTx" presStyleIdx="0" presStyleCnt="4">
        <dgm:presLayoutVars>
          <dgm:chMax val="0"/>
          <dgm:chPref val="0"/>
        </dgm:presLayoutVars>
      </dgm:prSet>
      <dgm:spPr/>
    </dgm:pt>
    <dgm:pt modelId="{BE9CDADF-54F4-4F9B-81AE-33F33093390B}" type="pres">
      <dgm:prSet presAssocID="{48680F11-FFB2-4D41-A85C-AC1D3EAEA9EC}" presName="sibTrans" presStyleCnt="0"/>
      <dgm:spPr/>
    </dgm:pt>
    <dgm:pt modelId="{F5C96065-49BD-4588-85F1-7092717D5061}" type="pres">
      <dgm:prSet presAssocID="{971D6D83-8985-4A33-93C0-8CA44291FE31}" presName="compNode" presStyleCnt="0"/>
      <dgm:spPr/>
    </dgm:pt>
    <dgm:pt modelId="{344E4704-7CA6-440D-BE16-09F23B7B7BCB}" type="pres">
      <dgm:prSet presAssocID="{971D6D83-8985-4A33-93C0-8CA44291FE31}" presName="bgRect" presStyleLbl="bgShp" presStyleIdx="1" presStyleCnt="4"/>
      <dgm:spPr/>
    </dgm:pt>
    <dgm:pt modelId="{F27CB0D6-9431-4950-8601-4C3764E43A01}" type="pres">
      <dgm:prSet presAssocID="{971D6D83-8985-4A33-93C0-8CA44291FE3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85B7CFD9-BEFF-4DA8-9572-5F014E50B8B7}" type="pres">
      <dgm:prSet presAssocID="{971D6D83-8985-4A33-93C0-8CA44291FE31}" presName="spaceRect" presStyleCnt="0"/>
      <dgm:spPr/>
    </dgm:pt>
    <dgm:pt modelId="{491AC9BF-9E38-4FBA-BFD0-4F12128DADA3}" type="pres">
      <dgm:prSet presAssocID="{971D6D83-8985-4A33-93C0-8CA44291FE31}" presName="parTx" presStyleLbl="revTx" presStyleIdx="1" presStyleCnt="4">
        <dgm:presLayoutVars>
          <dgm:chMax val="0"/>
          <dgm:chPref val="0"/>
        </dgm:presLayoutVars>
      </dgm:prSet>
      <dgm:spPr/>
    </dgm:pt>
    <dgm:pt modelId="{C6BCEC99-6DE0-4658-B1BD-9B83CE1BBF58}" type="pres">
      <dgm:prSet presAssocID="{D350B5A6-FE34-45E1-A3CE-CBAB5527ACFD}" presName="sibTrans" presStyleCnt="0"/>
      <dgm:spPr/>
    </dgm:pt>
    <dgm:pt modelId="{5BDEC963-8700-40D3-9A6E-E7DB7CAADC28}" type="pres">
      <dgm:prSet presAssocID="{3013143B-58F4-4CEF-8CC5-839D9C083C64}" presName="compNode" presStyleCnt="0"/>
      <dgm:spPr/>
    </dgm:pt>
    <dgm:pt modelId="{29160EBD-221F-4916-995D-7764E79908F1}" type="pres">
      <dgm:prSet presAssocID="{3013143B-58F4-4CEF-8CC5-839D9C083C64}" presName="bgRect" presStyleLbl="bgShp" presStyleIdx="2" presStyleCnt="4"/>
      <dgm:spPr/>
    </dgm:pt>
    <dgm:pt modelId="{FE9340A8-3557-4971-9382-7CC01FC1945B}" type="pres">
      <dgm:prSet presAssocID="{3013143B-58F4-4CEF-8CC5-839D9C083C6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F1CA02FB-868D-4829-930F-0DA617B692A2}" type="pres">
      <dgm:prSet presAssocID="{3013143B-58F4-4CEF-8CC5-839D9C083C64}" presName="spaceRect" presStyleCnt="0"/>
      <dgm:spPr/>
    </dgm:pt>
    <dgm:pt modelId="{03D44937-1365-4522-B862-ED1A01CDEC79}" type="pres">
      <dgm:prSet presAssocID="{3013143B-58F4-4CEF-8CC5-839D9C083C64}" presName="parTx" presStyleLbl="revTx" presStyleIdx="2" presStyleCnt="4">
        <dgm:presLayoutVars>
          <dgm:chMax val="0"/>
          <dgm:chPref val="0"/>
        </dgm:presLayoutVars>
      </dgm:prSet>
      <dgm:spPr/>
    </dgm:pt>
    <dgm:pt modelId="{D04568CE-4F1B-498E-8713-D4D48FAFA547}" type="pres">
      <dgm:prSet presAssocID="{A3B3F9B4-E6E9-42A2-8BFC-D69F45CC0D78}" presName="sibTrans" presStyleCnt="0"/>
      <dgm:spPr/>
    </dgm:pt>
    <dgm:pt modelId="{DBCFD15A-F965-437D-9A48-A08AD2440A97}" type="pres">
      <dgm:prSet presAssocID="{64ECF130-1D62-4B9E-B686-065B12267B9B}" presName="compNode" presStyleCnt="0"/>
      <dgm:spPr/>
    </dgm:pt>
    <dgm:pt modelId="{86996E2B-74D4-42F9-A106-F181CDB9965B}" type="pres">
      <dgm:prSet presAssocID="{64ECF130-1D62-4B9E-B686-065B12267B9B}" presName="bgRect" presStyleLbl="bgShp" presStyleIdx="3" presStyleCnt="4"/>
      <dgm:spPr/>
    </dgm:pt>
    <dgm:pt modelId="{567D9E2C-A573-4083-B42C-3543929F0A1B}" type="pres">
      <dgm:prSet presAssocID="{64ECF130-1D62-4B9E-B686-065B12267B9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5"/>
        </a:ext>
      </dgm:extLst>
    </dgm:pt>
    <dgm:pt modelId="{3DD732C7-D43C-48B3-929F-FBBA56037A77}" type="pres">
      <dgm:prSet presAssocID="{64ECF130-1D62-4B9E-B686-065B12267B9B}" presName="spaceRect" presStyleCnt="0"/>
      <dgm:spPr/>
    </dgm:pt>
    <dgm:pt modelId="{26532A88-CFB1-43F5-B87F-9429F39C5913}" type="pres">
      <dgm:prSet presAssocID="{64ECF130-1D62-4B9E-B686-065B12267B9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651A609-ED53-4773-BC35-59FBB63694D2}" type="presOf" srcId="{971D6D83-8985-4A33-93C0-8CA44291FE31}" destId="{491AC9BF-9E38-4FBA-BFD0-4F12128DADA3}" srcOrd="0" destOrd="0" presId="urn:microsoft.com/office/officeart/2018/2/layout/IconVerticalSolidList"/>
    <dgm:cxn modelId="{53631A2C-24B5-41B2-8065-75F682092C8A}" srcId="{23AD40C0-0FAA-4D73-BBDF-40E89EE9F1FF}" destId="{D6184D46-1DD7-4B35-B0C4-1B8012DE1060}" srcOrd="0" destOrd="0" parTransId="{23B42C90-0137-4E8F-A11B-A78ED476F63E}" sibTransId="{48680F11-FFB2-4D41-A85C-AC1D3EAEA9EC}"/>
    <dgm:cxn modelId="{4647F75B-0636-4378-B18A-2C244C1EEFC2}" type="presOf" srcId="{64ECF130-1D62-4B9E-B686-065B12267B9B}" destId="{26532A88-CFB1-43F5-B87F-9429F39C5913}" srcOrd="0" destOrd="0" presId="urn:microsoft.com/office/officeart/2018/2/layout/IconVerticalSolidList"/>
    <dgm:cxn modelId="{32B0FB6D-5809-4053-AE6B-9D8BA5B34A76}" srcId="{23AD40C0-0FAA-4D73-BBDF-40E89EE9F1FF}" destId="{971D6D83-8985-4A33-93C0-8CA44291FE31}" srcOrd="1" destOrd="0" parTransId="{AD2EBFD3-DAF8-421B-8893-5BFF899E36D3}" sibTransId="{D350B5A6-FE34-45E1-A3CE-CBAB5527ACFD}"/>
    <dgm:cxn modelId="{10F7F5AE-EBDA-40D0-B7DF-4D62100F771F}" type="presOf" srcId="{3013143B-58F4-4CEF-8CC5-839D9C083C64}" destId="{03D44937-1365-4522-B862-ED1A01CDEC79}" srcOrd="0" destOrd="0" presId="urn:microsoft.com/office/officeart/2018/2/layout/IconVerticalSolidList"/>
    <dgm:cxn modelId="{5E3DE7BC-0ACB-4508-9427-5F29DBC79EE3}" srcId="{23AD40C0-0FAA-4D73-BBDF-40E89EE9F1FF}" destId="{3013143B-58F4-4CEF-8CC5-839D9C083C64}" srcOrd="2" destOrd="0" parTransId="{918378F0-9A47-4E3A-B96D-260A70AE9E87}" sibTransId="{A3B3F9B4-E6E9-42A2-8BFC-D69F45CC0D78}"/>
    <dgm:cxn modelId="{F8BE85CD-9875-4FF3-AE6F-21B5DDA47663}" type="presOf" srcId="{23AD40C0-0FAA-4D73-BBDF-40E89EE9F1FF}" destId="{DCA07BA9-4552-41F2-81FA-BB97ECFD1024}" srcOrd="0" destOrd="0" presId="urn:microsoft.com/office/officeart/2018/2/layout/IconVerticalSolidList"/>
    <dgm:cxn modelId="{8EAC1ACE-42A1-42FE-8AEE-08832469D093}" type="presOf" srcId="{D6184D46-1DD7-4B35-B0C4-1B8012DE1060}" destId="{96212C52-FA45-4C0D-B79B-F701C9A66F1D}" srcOrd="0" destOrd="0" presId="urn:microsoft.com/office/officeart/2018/2/layout/IconVerticalSolidList"/>
    <dgm:cxn modelId="{5A4B92DB-A99B-45A6-B17F-E3828D0EABC0}" srcId="{23AD40C0-0FAA-4D73-BBDF-40E89EE9F1FF}" destId="{64ECF130-1D62-4B9E-B686-065B12267B9B}" srcOrd="3" destOrd="0" parTransId="{25A29B78-690D-49C5-8F5D-A9B26D94456F}" sibTransId="{A7A5DB4C-FCDC-4283-9C8E-EDB43887DC33}"/>
    <dgm:cxn modelId="{E7F870EC-1704-4730-8471-915C4631FA11}" type="presParOf" srcId="{DCA07BA9-4552-41F2-81FA-BB97ECFD1024}" destId="{713FE17C-D682-4AF0-BF95-F5075794CC39}" srcOrd="0" destOrd="0" presId="urn:microsoft.com/office/officeart/2018/2/layout/IconVerticalSolidList"/>
    <dgm:cxn modelId="{CF93FC9B-9389-41A8-9CA0-AB5CEB13FA43}" type="presParOf" srcId="{713FE17C-D682-4AF0-BF95-F5075794CC39}" destId="{403197AD-6195-49C4-91D9-23DDE36EECBE}" srcOrd="0" destOrd="0" presId="urn:microsoft.com/office/officeart/2018/2/layout/IconVerticalSolidList"/>
    <dgm:cxn modelId="{980B6229-49BE-4E5B-A05F-8CD3D0D8CE0D}" type="presParOf" srcId="{713FE17C-D682-4AF0-BF95-F5075794CC39}" destId="{FE08CBAB-E1DB-45A1-871B-3C104C7F2E43}" srcOrd="1" destOrd="0" presId="urn:microsoft.com/office/officeart/2018/2/layout/IconVerticalSolidList"/>
    <dgm:cxn modelId="{3EC685C0-AD60-4A58-AB2C-5E4BBD08DFF9}" type="presParOf" srcId="{713FE17C-D682-4AF0-BF95-F5075794CC39}" destId="{B2DE9E5D-036D-49AA-B5C5-48C5A42364A9}" srcOrd="2" destOrd="0" presId="urn:microsoft.com/office/officeart/2018/2/layout/IconVerticalSolidList"/>
    <dgm:cxn modelId="{424F5342-215D-4003-BA9E-3E2343408E29}" type="presParOf" srcId="{713FE17C-D682-4AF0-BF95-F5075794CC39}" destId="{96212C52-FA45-4C0D-B79B-F701C9A66F1D}" srcOrd="3" destOrd="0" presId="urn:microsoft.com/office/officeart/2018/2/layout/IconVerticalSolidList"/>
    <dgm:cxn modelId="{4EBEE5F4-1BA2-4F2E-BB96-01C6FB6BA949}" type="presParOf" srcId="{DCA07BA9-4552-41F2-81FA-BB97ECFD1024}" destId="{BE9CDADF-54F4-4F9B-81AE-33F33093390B}" srcOrd="1" destOrd="0" presId="urn:microsoft.com/office/officeart/2018/2/layout/IconVerticalSolidList"/>
    <dgm:cxn modelId="{E776C2FE-B392-40F2-BD04-0D4B8258E5ED}" type="presParOf" srcId="{DCA07BA9-4552-41F2-81FA-BB97ECFD1024}" destId="{F5C96065-49BD-4588-85F1-7092717D5061}" srcOrd="2" destOrd="0" presId="urn:microsoft.com/office/officeart/2018/2/layout/IconVerticalSolidList"/>
    <dgm:cxn modelId="{904BE6B2-2AE3-4106-A9CE-D4F2CEA8FDE4}" type="presParOf" srcId="{F5C96065-49BD-4588-85F1-7092717D5061}" destId="{344E4704-7CA6-440D-BE16-09F23B7B7BCB}" srcOrd="0" destOrd="0" presId="urn:microsoft.com/office/officeart/2018/2/layout/IconVerticalSolidList"/>
    <dgm:cxn modelId="{5AD25D9B-7DD1-44BD-847D-C8422C9782BE}" type="presParOf" srcId="{F5C96065-49BD-4588-85F1-7092717D5061}" destId="{F27CB0D6-9431-4950-8601-4C3764E43A01}" srcOrd="1" destOrd="0" presId="urn:microsoft.com/office/officeart/2018/2/layout/IconVerticalSolidList"/>
    <dgm:cxn modelId="{AB28C2E1-03AB-48D5-92B0-E06FCD3FE338}" type="presParOf" srcId="{F5C96065-49BD-4588-85F1-7092717D5061}" destId="{85B7CFD9-BEFF-4DA8-9572-5F014E50B8B7}" srcOrd="2" destOrd="0" presId="urn:microsoft.com/office/officeart/2018/2/layout/IconVerticalSolidList"/>
    <dgm:cxn modelId="{6C22B194-B27A-4987-8AA4-8E2ACF9A1B00}" type="presParOf" srcId="{F5C96065-49BD-4588-85F1-7092717D5061}" destId="{491AC9BF-9E38-4FBA-BFD0-4F12128DADA3}" srcOrd="3" destOrd="0" presId="urn:microsoft.com/office/officeart/2018/2/layout/IconVerticalSolidList"/>
    <dgm:cxn modelId="{0081FA94-1D38-4C8B-B16C-72CA4768AB32}" type="presParOf" srcId="{DCA07BA9-4552-41F2-81FA-BB97ECFD1024}" destId="{C6BCEC99-6DE0-4658-B1BD-9B83CE1BBF58}" srcOrd="3" destOrd="0" presId="urn:microsoft.com/office/officeart/2018/2/layout/IconVerticalSolidList"/>
    <dgm:cxn modelId="{6BE03790-B6C2-4003-872C-6E904F7CBB8C}" type="presParOf" srcId="{DCA07BA9-4552-41F2-81FA-BB97ECFD1024}" destId="{5BDEC963-8700-40D3-9A6E-E7DB7CAADC28}" srcOrd="4" destOrd="0" presId="urn:microsoft.com/office/officeart/2018/2/layout/IconVerticalSolidList"/>
    <dgm:cxn modelId="{EE7FE8ED-29EC-4B7B-AE0F-6C7EC7F9D985}" type="presParOf" srcId="{5BDEC963-8700-40D3-9A6E-E7DB7CAADC28}" destId="{29160EBD-221F-4916-995D-7764E79908F1}" srcOrd="0" destOrd="0" presId="urn:microsoft.com/office/officeart/2018/2/layout/IconVerticalSolidList"/>
    <dgm:cxn modelId="{480C937D-D237-4F34-A63D-A60132ED0F97}" type="presParOf" srcId="{5BDEC963-8700-40D3-9A6E-E7DB7CAADC28}" destId="{FE9340A8-3557-4971-9382-7CC01FC1945B}" srcOrd="1" destOrd="0" presId="urn:microsoft.com/office/officeart/2018/2/layout/IconVerticalSolidList"/>
    <dgm:cxn modelId="{FDDEA1E9-3618-43B0-AFED-EC91A1DC745A}" type="presParOf" srcId="{5BDEC963-8700-40D3-9A6E-E7DB7CAADC28}" destId="{F1CA02FB-868D-4829-930F-0DA617B692A2}" srcOrd="2" destOrd="0" presId="urn:microsoft.com/office/officeart/2018/2/layout/IconVerticalSolidList"/>
    <dgm:cxn modelId="{395F04E0-6BAC-4BFC-B25B-658D8BC60B0C}" type="presParOf" srcId="{5BDEC963-8700-40D3-9A6E-E7DB7CAADC28}" destId="{03D44937-1365-4522-B862-ED1A01CDEC79}" srcOrd="3" destOrd="0" presId="urn:microsoft.com/office/officeart/2018/2/layout/IconVerticalSolidList"/>
    <dgm:cxn modelId="{8EED462C-B215-4BE2-ABAD-1F8480C7FAB3}" type="presParOf" srcId="{DCA07BA9-4552-41F2-81FA-BB97ECFD1024}" destId="{D04568CE-4F1B-498E-8713-D4D48FAFA547}" srcOrd="5" destOrd="0" presId="urn:microsoft.com/office/officeart/2018/2/layout/IconVerticalSolidList"/>
    <dgm:cxn modelId="{E4F2C8A8-C335-4A0D-82C8-97C7A0EEFC5F}" type="presParOf" srcId="{DCA07BA9-4552-41F2-81FA-BB97ECFD1024}" destId="{DBCFD15A-F965-437D-9A48-A08AD2440A97}" srcOrd="6" destOrd="0" presId="urn:microsoft.com/office/officeart/2018/2/layout/IconVerticalSolidList"/>
    <dgm:cxn modelId="{5D53DE9D-0082-4407-BDA5-E3EAABCF0ABE}" type="presParOf" srcId="{DBCFD15A-F965-437D-9A48-A08AD2440A97}" destId="{86996E2B-74D4-42F9-A106-F181CDB9965B}" srcOrd="0" destOrd="0" presId="urn:microsoft.com/office/officeart/2018/2/layout/IconVerticalSolidList"/>
    <dgm:cxn modelId="{2AEBCAB7-5442-47E5-8A0D-021E3D03B998}" type="presParOf" srcId="{DBCFD15A-F965-437D-9A48-A08AD2440A97}" destId="{567D9E2C-A573-4083-B42C-3543929F0A1B}" srcOrd="1" destOrd="0" presId="urn:microsoft.com/office/officeart/2018/2/layout/IconVerticalSolidList"/>
    <dgm:cxn modelId="{98AEBF2A-0CAD-4080-8801-CDD42EAE16F4}" type="presParOf" srcId="{DBCFD15A-F965-437D-9A48-A08AD2440A97}" destId="{3DD732C7-D43C-48B3-929F-FBBA56037A77}" srcOrd="2" destOrd="0" presId="urn:microsoft.com/office/officeart/2018/2/layout/IconVerticalSolidList"/>
    <dgm:cxn modelId="{C1741BE2-96A4-42C3-9E31-1473D7B5225F}" type="presParOf" srcId="{DBCFD15A-F965-437D-9A48-A08AD2440A97}" destId="{26532A88-CFB1-43F5-B87F-9429F39C59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95C182-424E-45FF-943A-DC287C1D92C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E9FA9F1-A52B-483A-9AD1-E255FB89DD0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Reading and Understanding the data</a:t>
          </a:r>
        </a:p>
      </dgm:t>
    </dgm:pt>
    <dgm:pt modelId="{E544AFED-D49D-44D6-AF0C-7D65EC2EBE31}" type="parTrans" cxnId="{B46CBF7D-787C-42B8-B113-7F32DB6C71EA}">
      <dgm:prSet/>
      <dgm:spPr/>
      <dgm:t>
        <a:bodyPr/>
        <a:lstStyle/>
        <a:p>
          <a:endParaRPr lang="en-US"/>
        </a:p>
      </dgm:t>
    </dgm:pt>
    <dgm:pt modelId="{ACB7D817-F001-4323-BC35-B515623E4BC9}" type="sibTrans" cxnId="{B46CBF7D-787C-42B8-B113-7F32DB6C71EA}">
      <dgm:prSet/>
      <dgm:spPr/>
      <dgm:t>
        <a:bodyPr/>
        <a:lstStyle/>
        <a:p>
          <a:endParaRPr lang="en-US"/>
        </a:p>
      </dgm:t>
    </dgm:pt>
    <dgm:pt modelId="{268DF195-7865-4934-9932-16991A5FFCF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EDA</a:t>
          </a:r>
        </a:p>
      </dgm:t>
    </dgm:pt>
    <dgm:pt modelId="{FBE729D9-F3B3-45AF-8F64-B78B49A5FE3A}" type="parTrans" cxnId="{AFA123F7-562C-44FF-BAF1-A2CF64FD87E3}">
      <dgm:prSet/>
      <dgm:spPr/>
      <dgm:t>
        <a:bodyPr/>
        <a:lstStyle/>
        <a:p>
          <a:endParaRPr lang="en-US"/>
        </a:p>
      </dgm:t>
    </dgm:pt>
    <dgm:pt modelId="{23536204-E398-459A-8331-DE5DBC18AF87}" type="sibTrans" cxnId="{AFA123F7-562C-44FF-BAF1-A2CF64FD87E3}">
      <dgm:prSet/>
      <dgm:spPr/>
      <dgm:t>
        <a:bodyPr/>
        <a:lstStyle/>
        <a:p>
          <a:endParaRPr lang="en-US"/>
        </a:p>
      </dgm:t>
    </dgm:pt>
    <dgm:pt modelId="{BC4A4A42-5C29-41FA-97F8-1D10036030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Univariate Analysis</a:t>
          </a:r>
        </a:p>
      </dgm:t>
    </dgm:pt>
    <dgm:pt modelId="{0FB3C7FD-D9AD-4595-973E-77912510BBC8}" type="parTrans" cxnId="{98E5EEA0-9E22-49B9-985F-D7B716E16AF4}">
      <dgm:prSet/>
      <dgm:spPr/>
      <dgm:t>
        <a:bodyPr/>
        <a:lstStyle/>
        <a:p>
          <a:endParaRPr lang="en-US"/>
        </a:p>
      </dgm:t>
    </dgm:pt>
    <dgm:pt modelId="{D51B90E9-D701-407E-863B-ED8211E6908B}" type="sibTrans" cxnId="{98E5EEA0-9E22-49B9-985F-D7B716E16AF4}">
      <dgm:prSet/>
      <dgm:spPr/>
      <dgm:t>
        <a:bodyPr/>
        <a:lstStyle/>
        <a:p>
          <a:endParaRPr lang="en-US"/>
        </a:p>
      </dgm:t>
    </dgm:pt>
    <dgm:pt modelId="{412E3601-1DAD-44F2-B8AB-642F1D53095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Handle Data issues</a:t>
          </a:r>
        </a:p>
      </dgm:t>
    </dgm:pt>
    <dgm:pt modelId="{EE44FD05-4F40-4DBE-ACD7-A7B7FF5695BA}" type="parTrans" cxnId="{8CA6B8E3-CB80-42B8-802D-CF889734811B}">
      <dgm:prSet/>
      <dgm:spPr/>
      <dgm:t>
        <a:bodyPr/>
        <a:lstStyle/>
        <a:p>
          <a:endParaRPr lang="en-US"/>
        </a:p>
      </dgm:t>
    </dgm:pt>
    <dgm:pt modelId="{70FA8FE7-9BDF-4B55-9DE1-FCEAEA4925BB}" type="sibTrans" cxnId="{8CA6B8E3-CB80-42B8-802D-CF889734811B}">
      <dgm:prSet/>
      <dgm:spPr/>
      <dgm:t>
        <a:bodyPr/>
        <a:lstStyle/>
        <a:p>
          <a:endParaRPr lang="en-US"/>
        </a:p>
      </dgm:t>
    </dgm:pt>
    <dgm:pt modelId="{18DE56C8-79B7-490D-B75C-39964B377AC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Visualize</a:t>
          </a:r>
        </a:p>
      </dgm:t>
    </dgm:pt>
    <dgm:pt modelId="{3966D597-6775-4FC3-A072-A450D0978869}" type="parTrans" cxnId="{7F125E94-2AAD-4C9B-96C5-0111B6C92BC0}">
      <dgm:prSet/>
      <dgm:spPr/>
      <dgm:t>
        <a:bodyPr/>
        <a:lstStyle/>
        <a:p>
          <a:endParaRPr lang="en-US"/>
        </a:p>
      </dgm:t>
    </dgm:pt>
    <dgm:pt modelId="{20560AA4-B126-4512-98A0-33C82EFD9C92}" type="sibTrans" cxnId="{7F125E94-2AAD-4C9B-96C5-0111B6C92BC0}">
      <dgm:prSet/>
      <dgm:spPr/>
      <dgm:t>
        <a:bodyPr/>
        <a:lstStyle/>
        <a:p>
          <a:endParaRPr lang="en-US"/>
        </a:p>
      </dgm:t>
    </dgm:pt>
    <dgm:pt modelId="{EB459EE2-0553-44E3-ACC0-B5FEBC4E8E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Univariate – Numerical columns</a:t>
          </a:r>
        </a:p>
      </dgm:t>
    </dgm:pt>
    <dgm:pt modelId="{1D53645B-617D-4E1A-A9D1-F146D69E7A0E}" type="parTrans" cxnId="{D85AEBA5-E962-4093-95B8-201B823F2544}">
      <dgm:prSet/>
      <dgm:spPr/>
      <dgm:t>
        <a:bodyPr/>
        <a:lstStyle/>
        <a:p>
          <a:endParaRPr lang="en-US"/>
        </a:p>
      </dgm:t>
    </dgm:pt>
    <dgm:pt modelId="{BA7B652F-F9D4-4E3E-9DEB-B99F74C6EFC1}" type="sibTrans" cxnId="{D85AEBA5-E962-4093-95B8-201B823F2544}">
      <dgm:prSet/>
      <dgm:spPr/>
      <dgm:t>
        <a:bodyPr/>
        <a:lstStyle/>
        <a:p>
          <a:endParaRPr lang="en-US"/>
        </a:p>
      </dgm:t>
    </dgm:pt>
    <dgm:pt modelId="{51F4DCA0-5AFA-46E4-9F67-0FC8C1EECD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Bivariate – Categorical columns</a:t>
          </a:r>
        </a:p>
      </dgm:t>
    </dgm:pt>
    <dgm:pt modelId="{5A32146A-66D1-4531-AFCC-8C7A7A9DA5F9}" type="parTrans" cxnId="{56CAB127-F94A-4C09-A417-512D7BA38707}">
      <dgm:prSet/>
      <dgm:spPr/>
      <dgm:t>
        <a:bodyPr/>
        <a:lstStyle/>
        <a:p>
          <a:endParaRPr lang="en-US"/>
        </a:p>
      </dgm:t>
    </dgm:pt>
    <dgm:pt modelId="{41E30DDD-E4D6-4B58-92FC-DA348A4589B6}" type="sibTrans" cxnId="{56CAB127-F94A-4C09-A417-512D7BA38707}">
      <dgm:prSet/>
      <dgm:spPr/>
      <dgm:t>
        <a:bodyPr/>
        <a:lstStyle/>
        <a:p>
          <a:endParaRPr lang="en-US"/>
        </a:p>
      </dgm:t>
    </dgm:pt>
    <dgm:pt modelId="{1C6E8268-67C4-4EBB-8891-1C3450E34E7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Preparation</a:t>
          </a:r>
        </a:p>
      </dgm:t>
    </dgm:pt>
    <dgm:pt modelId="{0D18FC18-2421-49C6-AD3E-AC7BE4B224BB}" type="parTrans" cxnId="{A04EBB64-A0BD-4CA4-AB85-00EA3F604A73}">
      <dgm:prSet/>
      <dgm:spPr/>
      <dgm:t>
        <a:bodyPr/>
        <a:lstStyle/>
        <a:p>
          <a:endParaRPr lang="en-US"/>
        </a:p>
      </dgm:t>
    </dgm:pt>
    <dgm:pt modelId="{8B09FC03-3B58-4BEC-BFF2-F41BF4133520}" type="sibTrans" cxnId="{A04EBB64-A0BD-4CA4-AB85-00EA3F604A73}">
      <dgm:prSet/>
      <dgm:spPr/>
      <dgm:t>
        <a:bodyPr/>
        <a:lstStyle/>
        <a:p>
          <a:endParaRPr lang="en-US"/>
        </a:p>
      </dgm:t>
    </dgm:pt>
    <dgm:pt modelId="{5A56B54A-B897-467F-9F1B-A5B1F9E5BD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Outlier treatment</a:t>
          </a:r>
        </a:p>
      </dgm:t>
    </dgm:pt>
    <dgm:pt modelId="{F2AECEB9-B28A-452E-A3AC-A44E2E050143}" type="parTrans" cxnId="{F4D73BB4-5D7D-4BB1-A478-D8FE7882CF48}">
      <dgm:prSet/>
      <dgm:spPr/>
      <dgm:t>
        <a:bodyPr/>
        <a:lstStyle/>
        <a:p>
          <a:endParaRPr lang="en-US"/>
        </a:p>
      </dgm:t>
    </dgm:pt>
    <dgm:pt modelId="{78DB0916-5FC6-4415-8B0E-22056ACB993E}" type="sibTrans" cxnId="{F4D73BB4-5D7D-4BB1-A478-D8FE7882CF48}">
      <dgm:prSet/>
      <dgm:spPr/>
      <dgm:t>
        <a:bodyPr/>
        <a:lstStyle/>
        <a:p>
          <a:endParaRPr lang="en-US"/>
        </a:p>
      </dgm:t>
    </dgm:pt>
    <dgm:pt modelId="{5B61F9CA-7780-43B5-8A48-3F41F4FC36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Binary value conversion</a:t>
          </a:r>
        </a:p>
      </dgm:t>
    </dgm:pt>
    <dgm:pt modelId="{C2864B90-21D4-48DD-A985-217D979F3B2E}" type="parTrans" cxnId="{6EB34CFB-BEF7-424D-9B3A-34CF9BCDDE30}">
      <dgm:prSet/>
      <dgm:spPr/>
      <dgm:t>
        <a:bodyPr/>
        <a:lstStyle/>
        <a:p>
          <a:endParaRPr lang="en-US"/>
        </a:p>
      </dgm:t>
    </dgm:pt>
    <dgm:pt modelId="{40B40BCB-B202-407D-9A3E-2C0167D35A8A}" type="sibTrans" cxnId="{6EB34CFB-BEF7-424D-9B3A-34CF9BCDDE30}">
      <dgm:prSet/>
      <dgm:spPr/>
      <dgm:t>
        <a:bodyPr/>
        <a:lstStyle/>
        <a:p>
          <a:endParaRPr lang="en-US"/>
        </a:p>
      </dgm:t>
    </dgm:pt>
    <dgm:pt modelId="{A23ABE34-6CD3-4324-8351-997FCDC153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Dummy variable creation</a:t>
          </a:r>
        </a:p>
      </dgm:t>
    </dgm:pt>
    <dgm:pt modelId="{525CD2ED-3F0D-4668-8043-0D917D3C4EA0}" type="parTrans" cxnId="{02A0E157-86C8-4313-A888-DFAF7750CB3B}">
      <dgm:prSet/>
      <dgm:spPr/>
      <dgm:t>
        <a:bodyPr/>
        <a:lstStyle/>
        <a:p>
          <a:endParaRPr lang="en-US"/>
        </a:p>
      </dgm:t>
    </dgm:pt>
    <dgm:pt modelId="{0BEE0946-0BFA-4632-8724-4831DB54DDED}" type="sibTrans" cxnId="{02A0E157-86C8-4313-A888-DFAF7750CB3B}">
      <dgm:prSet/>
      <dgm:spPr/>
      <dgm:t>
        <a:bodyPr/>
        <a:lstStyle/>
        <a:p>
          <a:endParaRPr lang="en-US"/>
        </a:p>
      </dgm:t>
    </dgm:pt>
    <dgm:pt modelId="{7AABA88F-C4FA-4E72-A303-79FB3CD253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Drop high correlated variables</a:t>
          </a:r>
        </a:p>
      </dgm:t>
    </dgm:pt>
    <dgm:pt modelId="{E7D759C0-1347-4242-8C22-D70EE87B534B}" type="parTrans" cxnId="{586FDA4B-078D-4795-BA17-B11058811A52}">
      <dgm:prSet/>
      <dgm:spPr/>
      <dgm:t>
        <a:bodyPr/>
        <a:lstStyle/>
        <a:p>
          <a:endParaRPr lang="en-US"/>
        </a:p>
      </dgm:t>
    </dgm:pt>
    <dgm:pt modelId="{363A0550-FFBE-463F-8767-D3629043DDB1}" type="sibTrans" cxnId="{586FDA4B-078D-4795-BA17-B11058811A52}">
      <dgm:prSet/>
      <dgm:spPr/>
      <dgm:t>
        <a:bodyPr/>
        <a:lstStyle/>
        <a:p>
          <a:endParaRPr lang="en-US"/>
        </a:p>
      </dgm:t>
    </dgm:pt>
    <dgm:pt modelId="{4BC22538-3524-4E5D-B9D3-C432049635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Train-Test Split</a:t>
          </a:r>
        </a:p>
      </dgm:t>
    </dgm:pt>
    <dgm:pt modelId="{76CC562D-7054-4826-8719-82BCB9350C76}" type="parTrans" cxnId="{C194D88E-936D-401F-944E-24EDC360FDEA}">
      <dgm:prSet/>
      <dgm:spPr/>
      <dgm:t>
        <a:bodyPr/>
        <a:lstStyle/>
        <a:p>
          <a:endParaRPr lang="en-US"/>
        </a:p>
      </dgm:t>
    </dgm:pt>
    <dgm:pt modelId="{F5F26ACC-AEA3-44B5-AFEE-BC8BF40692B9}" type="sibTrans" cxnId="{C194D88E-936D-401F-944E-24EDC360FDEA}">
      <dgm:prSet/>
      <dgm:spPr/>
      <dgm:t>
        <a:bodyPr/>
        <a:lstStyle/>
        <a:p>
          <a:endParaRPr lang="en-US"/>
        </a:p>
      </dgm:t>
    </dgm:pt>
    <dgm:pt modelId="{4A8A363C-D8BF-4040-BB49-AA3BAED620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Scaling</a:t>
          </a:r>
        </a:p>
      </dgm:t>
    </dgm:pt>
    <dgm:pt modelId="{FE479614-FADA-4A56-AFE1-F0EE06072694}" type="parTrans" cxnId="{08773C2C-D210-42D5-8858-F72B73227385}">
      <dgm:prSet/>
      <dgm:spPr/>
      <dgm:t>
        <a:bodyPr/>
        <a:lstStyle/>
        <a:p>
          <a:endParaRPr lang="en-US"/>
        </a:p>
      </dgm:t>
    </dgm:pt>
    <dgm:pt modelId="{85D009EA-642F-476E-85D9-C83AA4173E1F}" type="sibTrans" cxnId="{08773C2C-D210-42D5-8858-F72B73227385}">
      <dgm:prSet/>
      <dgm:spPr/>
      <dgm:t>
        <a:bodyPr/>
        <a:lstStyle/>
        <a:p>
          <a:endParaRPr lang="en-US"/>
        </a:p>
      </dgm:t>
    </dgm:pt>
    <dgm:pt modelId="{B0296C59-278D-4F62-A50C-F917D8AACFC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Model Building</a:t>
          </a:r>
        </a:p>
      </dgm:t>
    </dgm:pt>
    <dgm:pt modelId="{F75B977D-2E36-4AB4-880F-42E82BFD567F}" type="parTrans" cxnId="{990A8180-0974-4447-A959-E346F64B254F}">
      <dgm:prSet/>
      <dgm:spPr/>
      <dgm:t>
        <a:bodyPr/>
        <a:lstStyle/>
        <a:p>
          <a:endParaRPr lang="en-US"/>
        </a:p>
      </dgm:t>
    </dgm:pt>
    <dgm:pt modelId="{0A83406A-D4D5-4E8B-A3DD-60A08D8C244B}" type="sibTrans" cxnId="{990A8180-0974-4447-A959-E346F64B254F}">
      <dgm:prSet/>
      <dgm:spPr/>
      <dgm:t>
        <a:bodyPr/>
        <a:lstStyle/>
        <a:p>
          <a:endParaRPr lang="en-US"/>
        </a:p>
      </dgm:t>
    </dgm:pt>
    <dgm:pt modelId="{75D99D0D-0012-4987-BC2E-474BA30873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Select using RFE Technique</a:t>
          </a:r>
        </a:p>
      </dgm:t>
    </dgm:pt>
    <dgm:pt modelId="{9F03FCD6-77A5-4867-A9AB-A64F6DA621D4}" type="parTrans" cxnId="{56942F78-9DED-44D9-A1D9-ABDB04633FAD}">
      <dgm:prSet/>
      <dgm:spPr/>
      <dgm:t>
        <a:bodyPr/>
        <a:lstStyle/>
        <a:p>
          <a:endParaRPr lang="en-US"/>
        </a:p>
      </dgm:t>
    </dgm:pt>
    <dgm:pt modelId="{18A36A54-6223-4004-888C-48CB440F6D57}" type="sibTrans" cxnId="{56942F78-9DED-44D9-A1D9-ABDB04633FAD}">
      <dgm:prSet/>
      <dgm:spPr/>
      <dgm:t>
        <a:bodyPr/>
        <a:lstStyle/>
        <a:p>
          <a:endParaRPr lang="en-US"/>
        </a:p>
      </dgm:t>
    </dgm:pt>
    <dgm:pt modelId="{8853C347-4846-4FEA-9FCA-FBD8C593B6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Evaluate Models</a:t>
          </a:r>
        </a:p>
      </dgm:t>
    </dgm:pt>
    <dgm:pt modelId="{40C4B775-BA30-4357-9C07-D2A38EC2B2B8}" type="parTrans" cxnId="{13DC34B2-AFF0-4B3E-840E-B2D74F890CDC}">
      <dgm:prSet/>
      <dgm:spPr/>
      <dgm:t>
        <a:bodyPr/>
        <a:lstStyle/>
        <a:p>
          <a:endParaRPr lang="en-US"/>
        </a:p>
      </dgm:t>
    </dgm:pt>
    <dgm:pt modelId="{79FA205A-E8D1-4DE9-B515-C5B81397AF35}" type="sibTrans" cxnId="{13DC34B2-AFF0-4B3E-840E-B2D74F890CDC}">
      <dgm:prSet/>
      <dgm:spPr/>
      <dgm:t>
        <a:bodyPr/>
        <a:lstStyle/>
        <a:p>
          <a:endParaRPr lang="en-US"/>
        </a:p>
      </dgm:t>
    </dgm:pt>
    <dgm:pt modelId="{6FEE49D7-8766-4B50-A1ED-24DDECC79A7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Prediction</a:t>
          </a:r>
        </a:p>
      </dgm:t>
    </dgm:pt>
    <dgm:pt modelId="{A461483F-CE90-4429-B259-DB66CF855AC0}" type="parTrans" cxnId="{4DD5271F-25DE-41B7-A5E4-282C75743186}">
      <dgm:prSet/>
      <dgm:spPr/>
      <dgm:t>
        <a:bodyPr/>
        <a:lstStyle/>
        <a:p>
          <a:endParaRPr lang="en-US"/>
        </a:p>
      </dgm:t>
    </dgm:pt>
    <dgm:pt modelId="{F221F092-A98E-48A7-A259-A35BB4DD945C}" type="sibTrans" cxnId="{4DD5271F-25DE-41B7-A5E4-282C75743186}">
      <dgm:prSet/>
      <dgm:spPr/>
      <dgm:t>
        <a:bodyPr/>
        <a:lstStyle/>
        <a:p>
          <a:endParaRPr lang="en-US"/>
        </a:p>
      </dgm:t>
    </dgm:pt>
    <dgm:pt modelId="{D4833CA8-6207-47D7-A008-2F9C2A24F9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Histogram for numerical columns</a:t>
          </a:r>
        </a:p>
      </dgm:t>
    </dgm:pt>
    <dgm:pt modelId="{5239CB4B-8E2F-458B-B0A3-43568EE7D897}" type="parTrans" cxnId="{02002D5F-80CF-4484-B023-37E4F151B1C1}">
      <dgm:prSet/>
      <dgm:spPr/>
      <dgm:t>
        <a:bodyPr/>
        <a:lstStyle/>
        <a:p>
          <a:endParaRPr lang="en-US"/>
        </a:p>
      </dgm:t>
    </dgm:pt>
    <dgm:pt modelId="{AA2E93FF-2A25-42F6-A398-DE8D647C86C5}" type="sibTrans" cxnId="{02002D5F-80CF-4484-B023-37E4F151B1C1}">
      <dgm:prSet/>
      <dgm:spPr/>
      <dgm:t>
        <a:bodyPr/>
        <a:lstStyle/>
        <a:p>
          <a:endParaRPr lang="en-US"/>
        </a:p>
      </dgm:t>
    </dgm:pt>
    <dgm:pt modelId="{3D42F766-D283-4442-95DE-01F3F6519FB5}" type="pres">
      <dgm:prSet presAssocID="{6895C182-424E-45FF-943A-DC287C1D92CD}" presName="root" presStyleCnt="0">
        <dgm:presLayoutVars>
          <dgm:dir/>
          <dgm:resizeHandles val="exact"/>
        </dgm:presLayoutVars>
      </dgm:prSet>
      <dgm:spPr/>
    </dgm:pt>
    <dgm:pt modelId="{D8B58F30-1E89-489F-9995-E10B98AA2F5D}" type="pres">
      <dgm:prSet presAssocID="{4E9FA9F1-A52B-483A-9AD1-E255FB89DD06}" presName="compNode" presStyleCnt="0"/>
      <dgm:spPr/>
    </dgm:pt>
    <dgm:pt modelId="{24BA0106-9395-4C40-8249-BFD278F498F5}" type="pres">
      <dgm:prSet presAssocID="{4E9FA9F1-A52B-483A-9AD1-E255FB89DD0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A53027B-BD0E-4DDC-958D-3BE57A4357C5}" type="pres">
      <dgm:prSet presAssocID="{4E9FA9F1-A52B-483A-9AD1-E255FB89DD06}" presName="iconSpace" presStyleCnt="0"/>
      <dgm:spPr/>
    </dgm:pt>
    <dgm:pt modelId="{3B287F1B-577A-4BF9-BFEF-98B76235FD10}" type="pres">
      <dgm:prSet presAssocID="{4E9FA9F1-A52B-483A-9AD1-E255FB89DD06}" presName="parTx" presStyleLbl="revTx" presStyleIdx="0" presStyleCnt="14">
        <dgm:presLayoutVars>
          <dgm:chMax val="0"/>
          <dgm:chPref val="0"/>
        </dgm:presLayoutVars>
      </dgm:prSet>
      <dgm:spPr/>
    </dgm:pt>
    <dgm:pt modelId="{4C7B35CE-D1CF-46D3-BCFE-F8BA4514DC9D}" type="pres">
      <dgm:prSet presAssocID="{4E9FA9F1-A52B-483A-9AD1-E255FB89DD06}" presName="txSpace" presStyleCnt="0"/>
      <dgm:spPr/>
    </dgm:pt>
    <dgm:pt modelId="{F9D5B133-949B-4A38-99B1-095C3A90E807}" type="pres">
      <dgm:prSet presAssocID="{4E9FA9F1-A52B-483A-9AD1-E255FB89DD06}" presName="desTx" presStyleLbl="revTx" presStyleIdx="1" presStyleCnt="14">
        <dgm:presLayoutVars/>
      </dgm:prSet>
      <dgm:spPr/>
    </dgm:pt>
    <dgm:pt modelId="{49B237E2-328A-4807-89BC-67B0AA73FC77}" type="pres">
      <dgm:prSet presAssocID="{ACB7D817-F001-4323-BC35-B515623E4BC9}" presName="sibTrans" presStyleCnt="0"/>
      <dgm:spPr/>
    </dgm:pt>
    <dgm:pt modelId="{1059F403-B193-4DCB-89A7-5783D2B4CF54}" type="pres">
      <dgm:prSet presAssocID="{268DF195-7865-4934-9932-16991A5FFCF9}" presName="compNode" presStyleCnt="0"/>
      <dgm:spPr/>
    </dgm:pt>
    <dgm:pt modelId="{D9770F27-1AF1-431E-82E6-0403CC47AAB0}" type="pres">
      <dgm:prSet presAssocID="{268DF195-7865-4934-9932-16991A5FFCF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7B30609-CE44-496A-9DC2-13B32DA82179}" type="pres">
      <dgm:prSet presAssocID="{268DF195-7865-4934-9932-16991A5FFCF9}" presName="iconSpace" presStyleCnt="0"/>
      <dgm:spPr/>
    </dgm:pt>
    <dgm:pt modelId="{807A3562-58D6-4244-B7EC-861DE1DE9553}" type="pres">
      <dgm:prSet presAssocID="{268DF195-7865-4934-9932-16991A5FFCF9}" presName="parTx" presStyleLbl="revTx" presStyleIdx="2" presStyleCnt="14">
        <dgm:presLayoutVars>
          <dgm:chMax val="0"/>
          <dgm:chPref val="0"/>
        </dgm:presLayoutVars>
      </dgm:prSet>
      <dgm:spPr/>
    </dgm:pt>
    <dgm:pt modelId="{A657909E-E43B-45ED-AD61-0EA73B82F560}" type="pres">
      <dgm:prSet presAssocID="{268DF195-7865-4934-9932-16991A5FFCF9}" presName="txSpace" presStyleCnt="0"/>
      <dgm:spPr/>
    </dgm:pt>
    <dgm:pt modelId="{143A74DA-9A71-45FF-8AB0-1E3E9A68E001}" type="pres">
      <dgm:prSet presAssocID="{268DF195-7865-4934-9932-16991A5FFCF9}" presName="desTx" presStyleLbl="revTx" presStyleIdx="3" presStyleCnt="14">
        <dgm:presLayoutVars/>
      </dgm:prSet>
      <dgm:spPr/>
    </dgm:pt>
    <dgm:pt modelId="{E3F275F9-4966-44FA-9735-F79B0B9082B6}" type="pres">
      <dgm:prSet presAssocID="{23536204-E398-459A-8331-DE5DBC18AF87}" presName="sibTrans" presStyleCnt="0"/>
      <dgm:spPr/>
    </dgm:pt>
    <dgm:pt modelId="{AA8CE75F-D332-44CF-AE35-9061DAB2FC7F}" type="pres">
      <dgm:prSet presAssocID="{412E3601-1DAD-44F2-B8AB-642F1D530951}" presName="compNode" presStyleCnt="0"/>
      <dgm:spPr/>
    </dgm:pt>
    <dgm:pt modelId="{3CB2DD42-3B3B-48E6-B65E-40BDF8750CBA}" type="pres">
      <dgm:prSet presAssocID="{412E3601-1DAD-44F2-B8AB-642F1D530951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01B41431-4CA0-414F-88B7-B40E721BDE3F}" type="pres">
      <dgm:prSet presAssocID="{412E3601-1DAD-44F2-B8AB-642F1D530951}" presName="iconSpace" presStyleCnt="0"/>
      <dgm:spPr/>
    </dgm:pt>
    <dgm:pt modelId="{7369F691-0664-4341-8484-811502E69CCA}" type="pres">
      <dgm:prSet presAssocID="{412E3601-1DAD-44F2-B8AB-642F1D530951}" presName="parTx" presStyleLbl="revTx" presStyleIdx="4" presStyleCnt="14">
        <dgm:presLayoutVars>
          <dgm:chMax val="0"/>
          <dgm:chPref val="0"/>
        </dgm:presLayoutVars>
      </dgm:prSet>
      <dgm:spPr/>
    </dgm:pt>
    <dgm:pt modelId="{4A9ACA32-015E-4452-A9B2-8C48AAE1092A}" type="pres">
      <dgm:prSet presAssocID="{412E3601-1DAD-44F2-B8AB-642F1D530951}" presName="txSpace" presStyleCnt="0"/>
      <dgm:spPr/>
    </dgm:pt>
    <dgm:pt modelId="{DEE877D8-CE30-40CA-8B25-D4263900F22D}" type="pres">
      <dgm:prSet presAssocID="{412E3601-1DAD-44F2-B8AB-642F1D530951}" presName="desTx" presStyleLbl="revTx" presStyleIdx="5" presStyleCnt="14">
        <dgm:presLayoutVars/>
      </dgm:prSet>
      <dgm:spPr/>
    </dgm:pt>
    <dgm:pt modelId="{91A444D1-52D3-4C7F-86B7-7AA6A484F985}" type="pres">
      <dgm:prSet presAssocID="{70FA8FE7-9BDF-4B55-9DE1-FCEAEA4925BB}" presName="sibTrans" presStyleCnt="0"/>
      <dgm:spPr/>
    </dgm:pt>
    <dgm:pt modelId="{1FC02819-2E66-4B14-815E-2260D5A2E852}" type="pres">
      <dgm:prSet presAssocID="{18DE56C8-79B7-490D-B75C-39964B377AC4}" presName="compNode" presStyleCnt="0"/>
      <dgm:spPr/>
    </dgm:pt>
    <dgm:pt modelId="{55943171-74B3-415C-83BA-78364D575DF6}" type="pres">
      <dgm:prSet presAssocID="{18DE56C8-79B7-490D-B75C-39964B377AC4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0220DDE3-E91D-4601-9FB9-FD280F52A640}" type="pres">
      <dgm:prSet presAssocID="{18DE56C8-79B7-490D-B75C-39964B377AC4}" presName="iconSpace" presStyleCnt="0"/>
      <dgm:spPr/>
    </dgm:pt>
    <dgm:pt modelId="{A3A25F6C-9A6C-4497-A8A8-AC5A78201E54}" type="pres">
      <dgm:prSet presAssocID="{18DE56C8-79B7-490D-B75C-39964B377AC4}" presName="parTx" presStyleLbl="revTx" presStyleIdx="6" presStyleCnt="14">
        <dgm:presLayoutVars>
          <dgm:chMax val="0"/>
          <dgm:chPref val="0"/>
        </dgm:presLayoutVars>
      </dgm:prSet>
      <dgm:spPr/>
    </dgm:pt>
    <dgm:pt modelId="{FAEF0F1F-5834-49F2-AF46-02235336F387}" type="pres">
      <dgm:prSet presAssocID="{18DE56C8-79B7-490D-B75C-39964B377AC4}" presName="txSpace" presStyleCnt="0"/>
      <dgm:spPr/>
    </dgm:pt>
    <dgm:pt modelId="{66247ADB-7496-4192-8BDA-2AF6DA19F771}" type="pres">
      <dgm:prSet presAssocID="{18DE56C8-79B7-490D-B75C-39964B377AC4}" presName="desTx" presStyleLbl="revTx" presStyleIdx="7" presStyleCnt="14">
        <dgm:presLayoutVars/>
      </dgm:prSet>
      <dgm:spPr/>
    </dgm:pt>
    <dgm:pt modelId="{7FC0A824-5899-4FF0-8AEA-2228B73D9409}" type="pres">
      <dgm:prSet presAssocID="{20560AA4-B126-4512-98A0-33C82EFD9C92}" presName="sibTrans" presStyleCnt="0"/>
      <dgm:spPr/>
    </dgm:pt>
    <dgm:pt modelId="{2F5876A3-8947-4B04-9CCD-118F5B11B8A9}" type="pres">
      <dgm:prSet presAssocID="{1C6E8268-67C4-4EBB-8891-1C3450E34E7F}" presName="compNode" presStyleCnt="0"/>
      <dgm:spPr/>
    </dgm:pt>
    <dgm:pt modelId="{FCB851D1-5B3B-45DD-B1B0-5A1D02BBE5A2}" type="pres">
      <dgm:prSet presAssocID="{1C6E8268-67C4-4EBB-8891-1C3450E34E7F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A3135FD-35CA-4573-AC3E-AD69081B6173}" type="pres">
      <dgm:prSet presAssocID="{1C6E8268-67C4-4EBB-8891-1C3450E34E7F}" presName="iconSpace" presStyleCnt="0"/>
      <dgm:spPr/>
    </dgm:pt>
    <dgm:pt modelId="{46519EF4-3E93-454C-9067-34BF01B4F1CC}" type="pres">
      <dgm:prSet presAssocID="{1C6E8268-67C4-4EBB-8891-1C3450E34E7F}" presName="parTx" presStyleLbl="revTx" presStyleIdx="8" presStyleCnt="14">
        <dgm:presLayoutVars>
          <dgm:chMax val="0"/>
          <dgm:chPref val="0"/>
        </dgm:presLayoutVars>
      </dgm:prSet>
      <dgm:spPr/>
    </dgm:pt>
    <dgm:pt modelId="{7C9716E7-4A1D-4370-A518-3E3EA2FFD483}" type="pres">
      <dgm:prSet presAssocID="{1C6E8268-67C4-4EBB-8891-1C3450E34E7F}" presName="txSpace" presStyleCnt="0"/>
      <dgm:spPr/>
    </dgm:pt>
    <dgm:pt modelId="{BD97C357-0F1F-4FD5-A877-41FFB079A8C1}" type="pres">
      <dgm:prSet presAssocID="{1C6E8268-67C4-4EBB-8891-1C3450E34E7F}" presName="desTx" presStyleLbl="revTx" presStyleIdx="9" presStyleCnt="14">
        <dgm:presLayoutVars/>
      </dgm:prSet>
      <dgm:spPr/>
    </dgm:pt>
    <dgm:pt modelId="{76DEB1C2-5463-4FD0-B5D4-FFD134EC5D3D}" type="pres">
      <dgm:prSet presAssocID="{8B09FC03-3B58-4BEC-BFF2-F41BF4133520}" presName="sibTrans" presStyleCnt="0"/>
      <dgm:spPr/>
    </dgm:pt>
    <dgm:pt modelId="{2002DC36-D530-4609-B8CB-11EE34FAA5C7}" type="pres">
      <dgm:prSet presAssocID="{B0296C59-278D-4F62-A50C-F917D8AACFCB}" presName="compNode" presStyleCnt="0"/>
      <dgm:spPr/>
    </dgm:pt>
    <dgm:pt modelId="{50847D59-FBB3-4315-B799-4BDFDA521EAE}" type="pres">
      <dgm:prSet presAssocID="{B0296C59-278D-4F62-A50C-F917D8AACFCB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84F507C-B5C2-4E16-987C-8AE7B5430B52}" type="pres">
      <dgm:prSet presAssocID="{B0296C59-278D-4F62-A50C-F917D8AACFCB}" presName="iconSpace" presStyleCnt="0"/>
      <dgm:spPr/>
    </dgm:pt>
    <dgm:pt modelId="{BF95DD33-4BD5-427D-9720-4E12AFF1350A}" type="pres">
      <dgm:prSet presAssocID="{B0296C59-278D-4F62-A50C-F917D8AACFCB}" presName="parTx" presStyleLbl="revTx" presStyleIdx="10" presStyleCnt="14">
        <dgm:presLayoutVars>
          <dgm:chMax val="0"/>
          <dgm:chPref val="0"/>
        </dgm:presLayoutVars>
      </dgm:prSet>
      <dgm:spPr/>
    </dgm:pt>
    <dgm:pt modelId="{3338E7A3-E0BB-4AC6-9652-3DAA23764B0A}" type="pres">
      <dgm:prSet presAssocID="{B0296C59-278D-4F62-A50C-F917D8AACFCB}" presName="txSpace" presStyleCnt="0"/>
      <dgm:spPr/>
    </dgm:pt>
    <dgm:pt modelId="{07FCB3CE-441F-476A-9DCB-7E47997FD765}" type="pres">
      <dgm:prSet presAssocID="{B0296C59-278D-4F62-A50C-F917D8AACFCB}" presName="desTx" presStyleLbl="revTx" presStyleIdx="11" presStyleCnt="14">
        <dgm:presLayoutVars/>
      </dgm:prSet>
      <dgm:spPr/>
    </dgm:pt>
    <dgm:pt modelId="{9ACE3ED8-1053-438B-86B2-1594E176262E}" type="pres">
      <dgm:prSet presAssocID="{0A83406A-D4D5-4E8B-A3DD-60A08D8C244B}" presName="sibTrans" presStyleCnt="0"/>
      <dgm:spPr/>
    </dgm:pt>
    <dgm:pt modelId="{3517DD26-31F3-4506-BBED-339D287DA6BE}" type="pres">
      <dgm:prSet presAssocID="{6FEE49D7-8766-4B50-A1ED-24DDECC79A7A}" presName="compNode" presStyleCnt="0"/>
      <dgm:spPr/>
    </dgm:pt>
    <dgm:pt modelId="{F6A16BCC-3EDD-4EF9-8416-110A4C7E3149}" type="pres">
      <dgm:prSet presAssocID="{6FEE49D7-8766-4B50-A1ED-24DDECC79A7A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B45A48AB-B9BA-4ACA-948C-2B4970C3225E}" type="pres">
      <dgm:prSet presAssocID="{6FEE49D7-8766-4B50-A1ED-24DDECC79A7A}" presName="iconSpace" presStyleCnt="0"/>
      <dgm:spPr/>
    </dgm:pt>
    <dgm:pt modelId="{7FE7599F-9405-4E9D-86E1-2BF8C1A4FBB3}" type="pres">
      <dgm:prSet presAssocID="{6FEE49D7-8766-4B50-A1ED-24DDECC79A7A}" presName="parTx" presStyleLbl="revTx" presStyleIdx="12" presStyleCnt="14">
        <dgm:presLayoutVars>
          <dgm:chMax val="0"/>
          <dgm:chPref val="0"/>
        </dgm:presLayoutVars>
      </dgm:prSet>
      <dgm:spPr/>
    </dgm:pt>
    <dgm:pt modelId="{3FCE30A6-6D26-472D-807D-3BC8D31F5A5F}" type="pres">
      <dgm:prSet presAssocID="{6FEE49D7-8766-4B50-A1ED-24DDECC79A7A}" presName="txSpace" presStyleCnt="0"/>
      <dgm:spPr/>
    </dgm:pt>
    <dgm:pt modelId="{2D37D8AF-C220-46C1-B5A4-B73722A85ADD}" type="pres">
      <dgm:prSet presAssocID="{6FEE49D7-8766-4B50-A1ED-24DDECC79A7A}" presName="desTx" presStyleLbl="revTx" presStyleIdx="13" presStyleCnt="14">
        <dgm:presLayoutVars/>
      </dgm:prSet>
      <dgm:spPr/>
    </dgm:pt>
  </dgm:ptLst>
  <dgm:cxnLst>
    <dgm:cxn modelId="{06943F03-DB70-4235-8E75-D9977D9318F1}" type="presOf" srcId="{7AABA88F-C4FA-4E72-A303-79FB3CD2536D}" destId="{BD97C357-0F1F-4FD5-A877-41FFB079A8C1}" srcOrd="0" destOrd="3" presId="urn:microsoft.com/office/officeart/2018/5/layout/CenteredIconLabelDescriptionList"/>
    <dgm:cxn modelId="{A75FA51B-36ED-4C08-AA74-32DD78A78312}" type="presOf" srcId="{EB459EE2-0553-44E3-ACC0-B5FEBC4E8E49}" destId="{66247ADB-7496-4192-8BDA-2AF6DA19F771}" srcOrd="0" destOrd="0" presId="urn:microsoft.com/office/officeart/2018/5/layout/CenteredIconLabelDescriptionList"/>
    <dgm:cxn modelId="{4DD5271F-25DE-41B7-A5E4-282C75743186}" srcId="{6895C182-424E-45FF-943A-DC287C1D92CD}" destId="{6FEE49D7-8766-4B50-A1ED-24DDECC79A7A}" srcOrd="6" destOrd="0" parTransId="{A461483F-CE90-4429-B259-DB66CF855AC0}" sibTransId="{F221F092-A98E-48A7-A259-A35BB4DD945C}"/>
    <dgm:cxn modelId="{56CAB127-F94A-4C09-A417-512D7BA38707}" srcId="{18DE56C8-79B7-490D-B75C-39964B377AC4}" destId="{51F4DCA0-5AFA-46E4-9F67-0FC8C1EECDD3}" srcOrd="1" destOrd="0" parTransId="{5A32146A-66D1-4531-AFCC-8C7A7A9DA5F9}" sibTransId="{41E30DDD-E4D6-4B58-92FC-DA348A4589B6}"/>
    <dgm:cxn modelId="{08773C2C-D210-42D5-8858-F72B73227385}" srcId="{1C6E8268-67C4-4EBB-8891-1C3450E34E7F}" destId="{4A8A363C-D8BF-4040-BB49-AA3BAED6201B}" srcOrd="5" destOrd="0" parTransId="{FE479614-FADA-4A56-AFE1-F0EE06072694}" sibTransId="{85D009EA-642F-476E-85D9-C83AA4173E1F}"/>
    <dgm:cxn modelId="{02002D5F-80CF-4484-B023-37E4F151B1C1}" srcId="{18DE56C8-79B7-490D-B75C-39964B377AC4}" destId="{D4833CA8-6207-47D7-A008-2F9C2A24F918}" srcOrd="2" destOrd="0" parTransId="{5239CB4B-8E2F-458B-B0A3-43568EE7D897}" sibTransId="{AA2E93FF-2A25-42F6-A398-DE8D647C86C5}"/>
    <dgm:cxn modelId="{A04EBB64-A0BD-4CA4-AB85-00EA3F604A73}" srcId="{6895C182-424E-45FF-943A-DC287C1D92CD}" destId="{1C6E8268-67C4-4EBB-8891-1C3450E34E7F}" srcOrd="4" destOrd="0" parTransId="{0D18FC18-2421-49C6-AD3E-AC7BE4B224BB}" sibTransId="{8B09FC03-3B58-4BEC-BFF2-F41BF4133520}"/>
    <dgm:cxn modelId="{E2E44946-6B23-4817-AD84-3BA037AEBD8F}" type="presOf" srcId="{B0296C59-278D-4F62-A50C-F917D8AACFCB}" destId="{BF95DD33-4BD5-427D-9720-4E12AFF1350A}" srcOrd="0" destOrd="0" presId="urn:microsoft.com/office/officeart/2018/5/layout/CenteredIconLabelDescriptionList"/>
    <dgm:cxn modelId="{B3EE6C67-90C4-44D6-B13A-EF280FE23852}" type="presOf" srcId="{4BC22538-3524-4E5D-B9D3-C43204963553}" destId="{BD97C357-0F1F-4FD5-A877-41FFB079A8C1}" srcOrd="0" destOrd="4" presId="urn:microsoft.com/office/officeart/2018/5/layout/CenteredIconLabelDescriptionList"/>
    <dgm:cxn modelId="{586FDA4B-078D-4795-BA17-B11058811A52}" srcId="{1C6E8268-67C4-4EBB-8891-1C3450E34E7F}" destId="{7AABA88F-C4FA-4E72-A303-79FB3CD2536D}" srcOrd="3" destOrd="0" parTransId="{E7D759C0-1347-4242-8C22-D70EE87B534B}" sibTransId="{363A0550-FFBE-463F-8767-D3629043DDB1}"/>
    <dgm:cxn modelId="{6E326B51-7314-4D40-AD45-585E1D4F8776}" type="presOf" srcId="{BC4A4A42-5C29-41FA-97F8-1D1003603081}" destId="{143A74DA-9A71-45FF-8AB0-1E3E9A68E001}" srcOrd="0" destOrd="0" presId="urn:microsoft.com/office/officeart/2018/5/layout/CenteredIconLabelDescriptionList"/>
    <dgm:cxn modelId="{02A0E157-86C8-4313-A888-DFAF7750CB3B}" srcId="{1C6E8268-67C4-4EBB-8891-1C3450E34E7F}" destId="{A23ABE34-6CD3-4324-8351-997FCDC15357}" srcOrd="2" destOrd="0" parTransId="{525CD2ED-3F0D-4668-8043-0D917D3C4EA0}" sibTransId="{0BEE0946-0BFA-4632-8724-4831DB54DDED}"/>
    <dgm:cxn modelId="{56942F78-9DED-44D9-A1D9-ABDB04633FAD}" srcId="{B0296C59-278D-4F62-A50C-F917D8AACFCB}" destId="{75D99D0D-0012-4987-BC2E-474BA3087381}" srcOrd="0" destOrd="0" parTransId="{9F03FCD6-77A5-4867-A9AB-A64F6DA621D4}" sibTransId="{18A36A54-6223-4004-888C-48CB440F6D57}"/>
    <dgm:cxn modelId="{B46CBF7D-787C-42B8-B113-7F32DB6C71EA}" srcId="{6895C182-424E-45FF-943A-DC287C1D92CD}" destId="{4E9FA9F1-A52B-483A-9AD1-E255FB89DD06}" srcOrd="0" destOrd="0" parTransId="{E544AFED-D49D-44D6-AF0C-7D65EC2EBE31}" sibTransId="{ACB7D817-F001-4323-BC35-B515623E4BC9}"/>
    <dgm:cxn modelId="{990A8180-0974-4447-A959-E346F64B254F}" srcId="{6895C182-424E-45FF-943A-DC287C1D92CD}" destId="{B0296C59-278D-4F62-A50C-F917D8AACFCB}" srcOrd="5" destOrd="0" parTransId="{F75B977D-2E36-4AB4-880F-42E82BFD567F}" sibTransId="{0A83406A-D4D5-4E8B-A3DD-60A08D8C244B}"/>
    <dgm:cxn modelId="{AB6DA181-F141-4F12-82BF-E229162BA75C}" type="presOf" srcId="{412E3601-1DAD-44F2-B8AB-642F1D530951}" destId="{7369F691-0664-4341-8484-811502E69CCA}" srcOrd="0" destOrd="0" presId="urn:microsoft.com/office/officeart/2018/5/layout/CenteredIconLabelDescriptionList"/>
    <dgm:cxn modelId="{821EE584-B201-4BD0-A37C-39209A082A00}" type="presOf" srcId="{D4833CA8-6207-47D7-A008-2F9C2A24F918}" destId="{66247ADB-7496-4192-8BDA-2AF6DA19F771}" srcOrd="0" destOrd="2" presId="urn:microsoft.com/office/officeart/2018/5/layout/CenteredIconLabelDescriptionList"/>
    <dgm:cxn modelId="{D8A27189-6797-462E-B21A-60317B43B26A}" type="presOf" srcId="{4E9FA9F1-A52B-483A-9AD1-E255FB89DD06}" destId="{3B287F1B-577A-4BF9-BFEF-98B76235FD10}" srcOrd="0" destOrd="0" presId="urn:microsoft.com/office/officeart/2018/5/layout/CenteredIconLabelDescriptionList"/>
    <dgm:cxn modelId="{77CE298B-9739-43F5-BC76-A30C4739C9C7}" type="presOf" srcId="{8853C347-4846-4FEA-9FCA-FBD8C593B6B2}" destId="{07FCB3CE-441F-476A-9DCB-7E47997FD765}" srcOrd="0" destOrd="1" presId="urn:microsoft.com/office/officeart/2018/5/layout/CenteredIconLabelDescriptionList"/>
    <dgm:cxn modelId="{C194D88E-936D-401F-944E-24EDC360FDEA}" srcId="{1C6E8268-67C4-4EBB-8891-1C3450E34E7F}" destId="{4BC22538-3524-4E5D-B9D3-C43204963553}" srcOrd="4" destOrd="0" parTransId="{76CC562D-7054-4826-8719-82BCB9350C76}" sibTransId="{F5F26ACC-AEA3-44B5-AFEE-BC8BF40692B9}"/>
    <dgm:cxn modelId="{7F125E94-2AAD-4C9B-96C5-0111B6C92BC0}" srcId="{6895C182-424E-45FF-943A-DC287C1D92CD}" destId="{18DE56C8-79B7-490D-B75C-39964B377AC4}" srcOrd="3" destOrd="0" parTransId="{3966D597-6775-4FC3-A072-A450D0978869}" sibTransId="{20560AA4-B126-4512-98A0-33C82EFD9C92}"/>
    <dgm:cxn modelId="{8E454494-E1FB-4C6B-9118-D28292BDD8EC}" type="presOf" srcId="{75D99D0D-0012-4987-BC2E-474BA3087381}" destId="{07FCB3CE-441F-476A-9DCB-7E47997FD765}" srcOrd="0" destOrd="0" presId="urn:microsoft.com/office/officeart/2018/5/layout/CenteredIconLabelDescriptionList"/>
    <dgm:cxn modelId="{E9299694-02DE-48A6-A420-A60DD5B3F375}" type="presOf" srcId="{5B61F9CA-7780-43B5-8A48-3F41F4FC36D4}" destId="{BD97C357-0F1F-4FD5-A877-41FFB079A8C1}" srcOrd="0" destOrd="1" presId="urn:microsoft.com/office/officeart/2018/5/layout/CenteredIconLabelDescriptionList"/>
    <dgm:cxn modelId="{98E5EEA0-9E22-49B9-985F-D7B716E16AF4}" srcId="{268DF195-7865-4934-9932-16991A5FFCF9}" destId="{BC4A4A42-5C29-41FA-97F8-1D1003603081}" srcOrd="0" destOrd="0" parTransId="{0FB3C7FD-D9AD-4595-973E-77912510BBC8}" sibTransId="{D51B90E9-D701-407E-863B-ED8211E6908B}"/>
    <dgm:cxn modelId="{D85AEBA5-E962-4093-95B8-201B823F2544}" srcId="{18DE56C8-79B7-490D-B75C-39964B377AC4}" destId="{EB459EE2-0553-44E3-ACC0-B5FEBC4E8E49}" srcOrd="0" destOrd="0" parTransId="{1D53645B-617D-4E1A-A9D1-F146D69E7A0E}" sibTransId="{BA7B652F-F9D4-4E3E-9DEB-B99F74C6EFC1}"/>
    <dgm:cxn modelId="{EE3658AA-B3CC-4992-97AA-1C64540BDBCA}" type="presOf" srcId="{5A56B54A-B897-467F-9F1B-A5B1F9E5BD33}" destId="{BD97C357-0F1F-4FD5-A877-41FFB079A8C1}" srcOrd="0" destOrd="0" presId="urn:microsoft.com/office/officeart/2018/5/layout/CenteredIconLabelDescriptionList"/>
    <dgm:cxn modelId="{D7412AAD-9FEA-4307-9076-3CC154C6E020}" type="presOf" srcId="{268DF195-7865-4934-9932-16991A5FFCF9}" destId="{807A3562-58D6-4244-B7EC-861DE1DE9553}" srcOrd="0" destOrd="0" presId="urn:microsoft.com/office/officeart/2018/5/layout/CenteredIconLabelDescriptionList"/>
    <dgm:cxn modelId="{13DC34B2-AFF0-4B3E-840E-B2D74F890CDC}" srcId="{B0296C59-278D-4F62-A50C-F917D8AACFCB}" destId="{8853C347-4846-4FEA-9FCA-FBD8C593B6B2}" srcOrd="1" destOrd="0" parTransId="{40C4B775-BA30-4357-9C07-D2A38EC2B2B8}" sibTransId="{79FA205A-E8D1-4DE9-B515-C5B81397AF35}"/>
    <dgm:cxn modelId="{F4D73BB4-5D7D-4BB1-A478-D8FE7882CF48}" srcId="{1C6E8268-67C4-4EBB-8891-1C3450E34E7F}" destId="{5A56B54A-B897-467F-9F1B-A5B1F9E5BD33}" srcOrd="0" destOrd="0" parTransId="{F2AECEB9-B28A-452E-A3AC-A44E2E050143}" sibTransId="{78DB0916-5FC6-4415-8B0E-22056ACB993E}"/>
    <dgm:cxn modelId="{755571B5-C7AD-495B-BF78-8B89FA59549A}" type="presOf" srcId="{18DE56C8-79B7-490D-B75C-39964B377AC4}" destId="{A3A25F6C-9A6C-4497-A8A8-AC5A78201E54}" srcOrd="0" destOrd="0" presId="urn:microsoft.com/office/officeart/2018/5/layout/CenteredIconLabelDescriptionList"/>
    <dgm:cxn modelId="{CE4FDAB6-4874-4E29-AE7C-0907FF594D20}" type="presOf" srcId="{51F4DCA0-5AFA-46E4-9F67-0FC8C1EECDD3}" destId="{66247ADB-7496-4192-8BDA-2AF6DA19F771}" srcOrd="0" destOrd="1" presId="urn:microsoft.com/office/officeart/2018/5/layout/CenteredIconLabelDescriptionList"/>
    <dgm:cxn modelId="{214888D2-2312-4EAE-914F-8E5E63807502}" type="presOf" srcId="{A23ABE34-6CD3-4324-8351-997FCDC15357}" destId="{BD97C357-0F1F-4FD5-A877-41FFB079A8C1}" srcOrd="0" destOrd="2" presId="urn:microsoft.com/office/officeart/2018/5/layout/CenteredIconLabelDescriptionList"/>
    <dgm:cxn modelId="{C6EEE5E1-CED7-4D52-B63C-8DE2112118CF}" type="presOf" srcId="{6895C182-424E-45FF-943A-DC287C1D92CD}" destId="{3D42F766-D283-4442-95DE-01F3F6519FB5}" srcOrd="0" destOrd="0" presId="urn:microsoft.com/office/officeart/2018/5/layout/CenteredIconLabelDescriptionList"/>
    <dgm:cxn modelId="{8CA6B8E3-CB80-42B8-802D-CF889734811B}" srcId="{6895C182-424E-45FF-943A-DC287C1D92CD}" destId="{412E3601-1DAD-44F2-B8AB-642F1D530951}" srcOrd="2" destOrd="0" parTransId="{EE44FD05-4F40-4DBE-ACD7-A7B7FF5695BA}" sibTransId="{70FA8FE7-9BDF-4B55-9DE1-FCEAEA4925BB}"/>
    <dgm:cxn modelId="{9F898DEC-F709-4432-A8FA-3F25AE2DCD4B}" type="presOf" srcId="{6FEE49D7-8766-4B50-A1ED-24DDECC79A7A}" destId="{7FE7599F-9405-4E9D-86E1-2BF8C1A4FBB3}" srcOrd="0" destOrd="0" presId="urn:microsoft.com/office/officeart/2018/5/layout/CenteredIconLabelDescriptionList"/>
    <dgm:cxn modelId="{50D35CEF-C169-4972-8A99-5C7D22F82AC1}" type="presOf" srcId="{4A8A363C-D8BF-4040-BB49-AA3BAED6201B}" destId="{BD97C357-0F1F-4FD5-A877-41FFB079A8C1}" srcOrd="0" destOrd="5" presId="urn:microsoft.com/office/officeart/2018/5/layout/CenteredIconLabelDescriptionList"/>
    <dgm:cxn modelId="{AFA123F7-562C-44FF-BAF1-A2CF64FD87E3}" srcId="{6895C182-424E-45FF-943A-DC287C1D92CD}" destId="{268DF195-7865-4934-9932-16991A5FFCF9}" srcOrd="1" destOrd="0" parTransId="{FBE729D9-F3B3-45AF-8F64-B78B49A5FE3A}" sibTransId="{23536204-E398-459A-8331-DE5DBC18AF87}"/>
    <dgm:cxn modelId="{6EB34CFB-BEF7-424D-9B3A-34CF9BCDDE30}" srcId="{1C6E8268-67C4-4EBB-8891-1C3450E34E7F}" destId="{5B61F9CA-7780-43B5-8A48-3F41F4FC36D4}" srcOrd="1" destOrd="0" parTransId="{C2864B90-21D4-48DD-A985-217D979F3B2E}" sibTransId="{40B40BCB-B202-407D-9A3E-2C0167D35A8A}"/>
    <dgm:cxn modelId="{91E394FF-0D97-45AF-8643-F032EF7AC17F}" type="presOf" srcId="{1C6E8268-67C4-4EBB-8891-1C3450E34E7F}" destId="{46519EF4-3E93-454C-9067-34BF01B4F1CC}" srcOrd="0" destOrd="0" presId="urn:microsoft.com/office/officeart/2018/5/layout/CenteredIconLabelDescriptionList"/>
    <dgm:cxn modelId="{C61D2E88-FF93-4856-B98D-8AA980960DD5}" type="presParOf" srcId="{3D42F766-D283-4442-95DE-01F3F6519FB5}" destId="{D8B58F30-1E89-489F-9995-E10B98AA2F5D}" srcOrd="0" destOrd="0" presId="urn:microsoft.com/office/officeart/2018/5/layout/CenteredIconLabelDescriptionList"/>
    <dgm:cxn modelId="{35277665-CB2B-48EC-8805-72DF82495CB1}" type="presParOf" srcId="{D8B58F30-1E89-489F-9995-E10B98AA2F5D}" destId="{24BA0106-9395-4C40-8249-BFD278F498F5}" srcOrd="0" destOrd="0" presId="urn:microsoft.com/office/officeart/2018/5/layout/CenteredIconLabelDescriptionList"/>
    <dgm:cxn modelId="{B410E634-D44D-4442-A32A-925A7091C130}" type="presParOf" srcId="{D8B58F30-1E89-489F-9995-E10B98AA2F5D}" destId="{EA53027B-BD0E-4DDC-958D-3BE57A4357C5}" srcOrd="1" destOrd="0" presId="urn:microsoft.com/office/officeart/2018/5/layout/CenteredIconLabelDescriptionList"/>
    <dgm:cxn modelId="{607B52E6-CD0E-4DB1-B735-A25BA824565A}" type="presParOf" srcId="{D8B58F30-1E89-489F-9995-E10B98AA2F5D}" destId="{3B287F1B-577A-4BF9-BFEF-98B76235FD10}" srcOrd="2" destOrd="0" presId="urn:microsoft.com/office/officeart/2018/5/layout/CenteredIconLabelDescriptionList"/>
    <dgm:cxn modelId="{D232989A-C373-43A9-93A5-E2E54B06FF95}" type="presParOf" srcId="{D8B58F30-1E89-489F-9995-E10B98AA2F5D}" destId="{4C7B35CE-D1CF-46D3-BCFE-F8BA4514DC9D}" srcOrd="3" destOrd="0" presId="urn:microsoft.com/office/officeart/2018/5/layout/CenteredIconLabelDescriptionList"/>
    <dgm:cxn modelId="{C027EDD3-223B-4BCC-A0AF-663686645A39}" type="presParOf" srcId="{D8B58F30-1E89-489F-9995-E10B98AA2F5D}" destId="{F9D5B133-949B-4A38-99B1-095C3A90E807}" srcOrd="4" destOrd="0" presId="urn:microsoft.com/office/officeart/2018/5/layout/CenteredIconLabelDescriptionList"/>
    <dgm:cxn modelId="{2A676151-407F-450E-B6A3-C01F0AFFFB3B}" type="presParOf" srcId="{3D42F766-D283-4442-95DE-01F3F6519FB5}" destId="{49B237E2-328A-4807-89BC-67B0AA73FC77}" srcOrd="1" destOrd="0" presId="urn:microsoft.com/office/officeart/2018/5/layout/CenteredIconLabelDescriptionList"/>
    <dgm:cxn modelId="{2DC138D6-78BA-4B35-901E-D479E2D1A120}" type="presParOf" srcId="{3D42F766-D283-4442-95DE-01F3F6519FB5}" destId="{1059F403-B193-4DCB-89A7-5783D2B4CF54}" srcOrd="2" destOrd="0" presId="urn:microsoft.com/office/officeart/2018/5/layout/CenteredIconLabelDescriptionList"/>
    <dgm:cxn modelId="{7B6E3983-DA8D-486F-80EB-C54A4478B6A9}" type="presParOf" srcId="{1059F403-B193-4DCB-89A7-5783D2B4CF54}" destId="{D9770F27-1AF1-431E-82E6-0403CC47AAB0}" srcOrd="0" destOrd="0" presId="urn:microsoft.com/office/officeart/2018/5/layout/CenteredIconLabelDescriptionList"/>
    <dgm:cxn modelId="{B7A1216A-C3C5-4B9C-8E03-9D81394C26B0}" type="presParOf" srcId="{1059F403-B193-4DCB-89A7-5783D2B4CF54}" destId="{27B30609-CE44-496A-9DC2-13B32DA82179}" srcOrd="1" destOrd="0" presId="urn:microsoft.com/office/officeart/2018/5/layout/CenteredIconLabelDescriptionList"/>
    <dgm:cxn modelId="{1D0724C0-2DA4-4C07-BA1B-450B201E212F}" type="presParOf" srcId="{1059F403-B193-4DCB-89A7-5783D2B4CF54}" destId="{807A3562-58D6-4244-B7EC-861DE1DE9553}" srcOrd="2" destOrd="0" presId="urn:microsoft.com/office/officeart/2018/5/layout/CenteredIconLabelDescriptionList"/>
    <dgm:cxn modelId="{F7281086-1125-44A5-B434-A3AE415CAB74}" type="presParOf" srcId="{1059F403-B193-4DCB-89A7-5783D2B4CF54}" destId="{A657909E-E43B-45ED-AD61-0EA73B82F560}" srcOrd="3" destOrd="0" presId="urn:microsoft.com/office/officeart/2018/5/layout/CenteredIconLabelDescriptionList"/>
    <dgm:cxn modelId="{43C25787-C074-4B1D-9985-94F1BC22D60A}" type="presParOf" srcId="{1059F403-B193-4DCB-89A7-5783D2B4CF54}" destId="{143A74DA-9A71-45FF-8AB0-1E3E9A68E001}" srcOrd="4" destOrd="0" presId="urn:microsoft.com/office/officeart/2018/5/layout/CenteredIconLabelDescriptionList"/>
    <dgm:cxn modelId="{1C535B13-04F0-48CB-83A2-4A428976668E}" type="presParOf" srcId="{3D42F766-D283-4442-95DE-01F3F6519FB5}" destId="{E3F275F9-4966-44FA-9735-F79B0B9082B6}" srcOrd="3" destOrd="0" presId="urn:microsoft.com/office/officeart/2018/5/layout/CenteredIconLabelDescriptionList"/>
    <dgm:cxn modelId="{2232D007-2697-4121-AC7A-FD18A9DE4658}" type="presParOf" srcId="{3D42F766-D283-4442-95DE-01F3F6519FB5}" destId="{AA8CE75F-D332-44CF-AE35-9061DAB2FC7F}" srcOrd="4" destOrd="0" presId="urn:microsoft.com/office/officeart/2018/5/layout/CenteredIconLabelDescriptionList"/>
    <dgm:cxn modelId="{74F972C8-BE78-4528-96D8-CE979377CEF8}" type="presParOf" srcId="{AA8CE75F-D332-44CF-AE35-9061DAB2FC7F}" destId="{3CB2DD42-3B3B-48E6-B65E-40BDF8750CBA}" srcOrd="0" destOrd="0" presId="urn:microsoft.com/office/officeart/2018/5/layout/CenteredIconLabelDescriptionList"/>
    <dgm:cxn modelId="{1EFBCD2D-7D76-49E4-9120-50ED909C6445}" type="presParOf" srcId="{AA8CE75F-D332-44CF-AE35-9061DAB2FC7F}" destId="{01B41431-4CA0-414F-88B7-B40E721BDE3F}" srcOrd="1" destOrd="0" presId="urn:microsoft.com/office/officeart/2018/5/layout/CenteredIconLabelDescriptionList"/>
    <dgm:cxn modelId="{141BFE1D-0B11-47B6-BB4C-A4C513EAD7A4}" type="presParOf" srcId="{AA8CE75F-D332-44CF-AE35-9061DAB2FC7F}" destId="{7369F691-0664-4341-8484-811502E69CCA}" srcOrd="2" destOrd="0" presId="urn:microsoft.com/office/officeart/2018/5/layout/CenteredIconLabelDescriptionList"/>
    <dgm:cxn modelId="{8BA2AE73-C045-4C31-8A0D-F7C8150EB8F9}" type="presParOf" srcId="{AA8CE75F-D332-44CF-AE35-9061DAB2FC7F}" destId="{4A9ACA32-015E-4452-A9B2-8C48AAE1092A}" srcOrd="3" destOrd="0" presId="urn:microsoft.com/office/officeart/2018/5/layout/CenteredIconLabelDescriptionList"/>
    <dgm:cxn modelId="{FB63CD1E-2356-4DD5-871A-0D98E3E94953}" type="presParOf" srcId="{AA8CE75F-D332-44CF-AE35-9061DAB2FC7F}" destId="{DEE877D8-CE30-40CA-8B25-D4263900F22D}" srcOrd="4" destOrd="0" presId="urn:microsoft.com/office/officeart/2018/5/layout/CenteredIconLabelDescriptionList"/>
    <dgm:cxn modelId="{EDF9A2D0-393E-430B-B969-A51C248C5A62}" type="presParOf" srcId="{3D42F766-D283-4442-95DE-01F3F6519FB5}" destId="{91A444D1-52D3-4C7F-86B7-7AA6A484F985}" srcOrd="5" destOrd="0" presId="urn:microsoft.com/office/officeart/2018/5/layout/CenteredIconLabelDescriptionList"/>
    <dgm:cxn modelId="{A7AB8C56-99DC-4D3E-B769-E0F9897CA167}" type="presParOf" srcId="{3D42F766-D283-4442-95DE-01F3F6519FB5}" destId="{1FC02819-2E66-4B14-815E-2260D5A2E852}" srcOrd="6" destOrd="0" presId="urn:microsoft.com/office/officeart/2018/5/layout/CenteredIconLabelDescriptionList"/>
    <dgm:cxn modelId="{4848399A-656A-43E8-B952-0F293702631E}" type="presParOf" srcId="{1FC02819-2E66-4B14-815E-2260D5A2E852}" destId="{55943171-74B3-415C-83BA-78364D575DF6}" srcOrd="0" destOrd="0" presId="urn:microsoft.com/office/officeart/2018/5/layout/CenteredIconLabelDescriptionList"/>
    <dgm:cxn modelId="{37877C26-9AB1-434C-A090-2BE8F1E8DBA4}" type="presParOf" srcId="{1FC02819-2E66-4B14-815E-2260D5A2E852}" destId="{0220DDE3-E91D-4601-9FB9-FD280F52A640}" srcOrd="1" destOrd="0" presId="urn:microsoft.com/office/officeart/2018/5/layout/CenteredIconLabelDescriptionList"/>
    <dgm:cxn modelId="{481E56CD-5EF5-456B-BF86-511650A6B8C0}" type="presParOf" srcId="{1FC02819-2E66-4B14-815E-2260D5A2E852}" destId="{A3A25F6C-9A6C-4497-A8A8-AC5A78201E54}" srcOrd="2" destOrd="0" presId="urn:microsoft.com/office/officeart/2018/5/layout/CenteredIconLabelDescriptionList"/>
    <dgm:cxn modelId="{9765E41B-CB77-4C9F-93D3-3DFC40FF619B}" type="presParOf" srcId="{1FC02819-2E66-4B14-815E-2260D5A2E852}" destId="{FAEF0F1F-5834-49F2-AF46-02235336F387}" srcOrd="3" destOrd="0" presId="urn:microsoft.com/office/officeart/2018/5/layout/CenteredIconLabelDescriptionList"/>
    <dgm:cxn modelId="{742B65B2-57A2-46C0-90EB-73C4CB90127A}" type="presParOf" srcId="{1FC02819-2E66-4B14-815E-2260D5A2E852}" destId="{66247ADB-7496-4192-8BDA-2AF6DA19F771}" srcOrd="4" destOrd="0" presId="urn:microsoft.com/office/officeart/2018/5/layout/CenteredIconLabelDescriptionList"/>
    <dgm:cxn modelId="{2E210533-747D-4A50-8A85-675FF431080E}" type="presParOf" srcId="{3D42F766-D283-4442-95DE-01F3F6519FB5}" destId="{7FC0A824-5899-4FF0-8AEA-2228B73D9409}" srcOrd="7" destOrd="0" presId="urn:microsoft.com/office/officeart/2018/5/layout/CenteredIconLabelDescriptionList"/>
    <dgm:cxn modelId="{D3BF8CD9-6234-4B60-9285-DE6FEFB23340}" type="presParOf" srcId="{3D42F766-D283-4442-95DE-01F3F6519FB5}" destId="{2F5876A3-8947-4B04-9CCD-118F5B11B8A9}" srcOrd="8" destOrd="0" presId="urn:microsoft.com/office/officeart/2018/5/layout/CenteredIconLabelDescriptionList"/>
    <dgm:cxn modelId="{0FA3ADC1-EBFB-43AD-AAF1-29F02357350A}" type="presParOf" srcId="{2F5876A3-8947-4B04-9CCD-118F5B11B8A9}" destId="{FCB851D1-5B3B-45DD-B1B0-5A1D02BBE5A2}" srcOrd="0" destOrd="0" presId="urn:microsoft.com/office/officeart/2018/5/layout/CenteredIconLabelDescriptionList"/>
    <dgm:cxn modelId="{8D0B7B80-3B29-4E16-AF82-6AFF6B4ED333}" type="presParOf" srcId="{2F5876A3-8947-4B04-9CCD-118F5B11B8A9}" destId="{3A3135FD-35CA-4573-AC3E-AD69081B6173}" srcOrd="1" destOrd="0" presId="urn:microsoft.com/office/officeart/2018/5/layout/CenteredIconLabelDescriptionList"/>
    <dgm:cxn modelId="{C9C90290-504F-48B3-9142-5510A953D3D2}" type="presParOf" srcId="{2F5876A3-8947-4B04-9CCD-118F5B11B8A9}" destId="{46519EF4-3E93-454C-9067-34BF01B4F1CC}" srcOrd="2" destOrd="0" presId="urn:microsoft.com/office/officeart/2018/5/layout/CenteredIconLabelDescriptionList"/>
    <dgm:cxn modelId="{91BFD3E6-68A6-4CB5-97C3-E26C3692936B}" type="presParOf" srcId="{2F5876A3-8947-4B04-9CCD-118F5B11B8A9}" destId="{7C9716E7-4A1D-4370-A518-3E3EA2FFD483}" srcOrd="3" destOrd="0" presId="urn:microsoft.com/office/officeart/2018/5/layout/CenteredIconLabelDescriptionList"/>
    <dgm:cxn modelId="{6D7DC0DE-D66D-40B1-98D4-38986CD8C62F}" type="presParOf" srcId="{2F5876A3-8947-4B04-9CCD-118F5B11B8A9}" destId="{BD97C357-0F1F-4FD5-A877-41FFB079A8C1}" srcOrd="4" destOrd="0" presId="urn:microsoft.com/office/officeart/2018/5/layout/CenteredIconLabelDescriptionList"/>
    <dgm:cxn modelId="{216DA38D-B547-4626-B4C5-EFB0729B15BF}" type="presParOf" srcId="{3D42F766-D283-4442-95DE-01F3F6519FB5}" destId="{76DEB1C2-5463-4FD0-B5D4-FFD134EC5D3D}" srcOrd="9" destOrd="0" presId="urn:microsoft.com/office/officeart/2018/5/layout/CenteredIconLabelDescriptionList"/>
    <dgm:cxn modelId="{B2422793-745E-4A06-806E-90A443E3C4C8}" type="presParOf" srcId="{3D42F766-D283-4442-95DE-01F3F6519FB5}" destId="{2002DC36-D530-4609-B8CB-11EE34FAA5C7}" srcOrd="10" destOrd="0" presId="urn:microsoft.com/office/officeart/2018/5/layout/CenteredIconLabelDescriptionList"/>
    <dgm:cxn modelId="{A3DAE5D5-B496-4CF1-A360-330FFF569210}" type="presParOf" srcId="{2002DC36-D530-4609-B8CB-11EE34FAA5C7}" destId="{50847D59-FBB3-4315-B799-4BDFDA521EAE}" srcOrd="0" destOrd="0" presId="urn:microsoft.com/office/officeart/2018/5/layout/CenteredIconLabelDescriptionList"/>
    <dgm:cxn modelId="{CD0DC05E-D8C7-485D-AB3E-916A52689F1F}" type="presParOf" srcId="{2002DC36-D530-4609-B8CB-11EE34FAA5C7}" destId="{884F507C-B5C2-4E16-987C-8AE7B5430B52}" srcOrd="1" destOrd="0" presId="urn:microsoft.com/office/officeart/2018/5/layout/CenteredIconLabelDescriptionList"/>
    <dgm:cxn modelId="{DB8AB80B-D0E2-4AA1-93B4-5BC28175EA59}" type="presParOf" srcId="{2002DC36-D530-4609-B8CB-11EE34FAA5C7}" destId="{BF95DD33-4BD5-427D-9720-4E12AFF1350A}" srcOrd="2" destOrd="0" presId="urn:microsoft.com/office/officeart/2018/5/layout/CenteredIconLabelDescriptionList"/>
    <dgm:cxn modelId="{4007C626-D358-4430-B9D4-38BA25CC7A0E}" type="presParOf" srcId="{2002DC36-D530-4609-B8CB-11EE34FAA5C7}" destId="{3338E7A3-E0BB-4AC6-9652-3DAA23764B0A}" srcOrd="3" destOrd="0" presId="urn:microsoft.com/office/officeart/2018/5/layout/CenteredIconLabelDescriptionList"/>
    <dgm:cxn modelId="{CD2CFFD4-CD2C-4CAE-A72C-939F8782EC99}" type="presParOf" srcId="{2002DC36-D530-4609-B8CB-11EE34FAA5C7}" destId="{07FCB3CE-441F-476A-9DCB-7E47997FD765}" srcOrd="4" destOrd="0" presId="urn:microsoft.com/office/officeart/2018/5/layout/CenteredIconLabelDescriptionList"/>
    <dgm:cxn modelId="{6DC279F0-3F78-4F43-8E39-D19C1CC888D9}" type="presParOf" srcId="{3D42F766-D283-4442-95DE-01F3F6519FB5}" destId="{9ACE3ED8-1053-438B-86B2-1594E176262E}" srcOrd="11" destOrd="0" presId="urn:microsoft.com/office/officeart/2018/5/layout/CenteredIconLabelDescriptionList"/>
    <dgm:cxn modelId="{02C20F0F-9ADF-46DE-BCAD-5284686ACFAA}" type="presParOf" srcId="{3D42F766-D283-4442-95DE-01F3F6519FB5}" destId="{3517DD26-31F3-4506-BBED-339D287DA6BE}" srcOrd="12" destOrd="0" presId="urn:microsoft.com/office/officeart/2018/5/layout/CenteredIconLabelDescriptionList"/>
    <dgm:cxn modelId="{47A7F435-DAAD-4DBF-A71F-1DF0CF0B76F3}" type="presParOf" srcId="{3517DD26-31F3-4506-BBED-339D287DA6BE}" destId="{F6A16BCC-3EDD-4EF9-8416-110A4C7E3149}" srcOrd="0" destOrd="0" presId="urn:microsoft.com/office/officeart/2018/5/layout/CenteredIconLabelDescriptionList"/>
    <dgm:cxn modelId="{C7B2D13A-497E-47C3-9260-5BA279FF96B7}" type="presParOf" srcId="{3517DD26-31F3-4506-BBED-339D287DA6BE}" destId="{B45A48AB-B9BA-4ACA-948C-2B4970C3225E}" srcOrd="1" destOrd="0" presId="urn:microsoft.com/office/officeart/2018/5/layout/CenteredIconLabelDescriptionList"/>
    <dgm:cxn modelId="{A5BCEFCE-1CB8-4A09-8D5A-42E94F3EA419}" type="presParOf" srcId="{3517DD26-31F3-4506-BBED-339D287DA6BE}" destId="{7FE7599F-9405-4E9D-86E1-2BF8C1A4FBB3}" srcOrd="2" destOrd="0" presId="urn:microsoft.com/office/officeart/2018/5/layout/CenteredIconLabelDescriptionList"/>
    <dgm:cxn modelId="{306BA4C3-784F-4406-9388-A5C44A0C5A82}" type="presParOf" srcId="{3517DD26-31F3-4506-BBED-339D287DA6BE}" destId="{3FCE30A6-6D26-472D-807D-3BC8D31F5A5F}" srcOrd="3" destOrd="0" presId="urn:microsoft.com/office/officeart/2018/5/layout/CenteredIconLabelDescriptionList"/>
    <dgm:cxn modelId="{2F89A102-A734-474D-A53F-195E49EC3959}" type="presParOf" srcId="{3517DD26-31F3-4506-BBED-339D287DA6BE}" destId="{2D37D8AF-C220-46C1-B5A4-B73722A85AD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20B01F-DF68-4C22-A74F-330254033AA9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54944A2-D4D8-425D-A2C6-FD421F75665C}">
      <dgm:prSet/>
      <dgm:spPr/>
      <dgm:t>
        <a:bodyPr/>
        <a:lstStyle/>
        <a:p>
          <a:r>
            <a:rPr lang="en-US"/>
            <a:t>Drop</a:t>
          </a:r>
        </a:p>
      </dgm:t>
    </dgm:pt>
    <dgm:pt modelId="{80925DC5-04D6-4738-BFFF-1D9A971A6BF5}" type="parTrans" cxnId="{67E9EDDA-ECC8-4BB4-B63A-5E6B93648250}">
      <dgm:prSet/>
      <dgm:spPr/>
      <dgm:t>
        <a:bodyPr/>
        <a:lstStyle/>
        <a:p>
          <a:endParaRPr lang="en-US"/>
        </a:p>
      </dgm:t>
    </dgm:pt>
    <dgm:pt modelId="{84CCC6B3-5E01-4438-948E-8131E077CE6E}" type="sibTrans" cxnId="{67E9EDDA-ECC8-4BB4-B63A-5E6B93648250}">
      <dgm:prSet/>
      <dgm:spPr/>
      <dgm:t>
        <a:bodyPr/>
        <a:lstStyle/>
        <a:p>
          <a:endParaRPr lang="en-US"/>
        </a:p>
      </dgm:t>
    </dgm:pt>
    <dgm:pt modelId="{6830444C-D73D-44F2-B643-B71DFFD21F68}">
      <dgm:prSet/>
      <dgm:spPr/>
      <dgm:t>
        <a:bodyPr/>
        <a:lstStyle/>
        <a:p>
          <a:r>
            <a:rPr lang="en-US"/>
            <a:t>Drop columns which has only ‘NO’ as unique value</a:t>
          </a:r>
        </a:p>
      </dgm:t>
    </dgm:pt>
    <dgm:pt modelId="{5BFE6EE2-4436-4AE1-B74B-27D2D4D7B001}" type="parTrans" cxnId="{653BC66E-04F2-414F-8886-13BF143237AA}">
      <dgm:prSet/>
      <dgm:spPr/>
      <dgm:t>
        <a:bodyPr/>
        <a:lstStyle/>
        <a:p>
          <a:endParaRPr lang="en-US"/>
        </a:p>
      </dgm:t>
    </dgm:pt>
    <dgm:pt modelId="{7548793C-D082-491B-8681-ECB760F0FD62}" type="sibTrans" cxnId="{653BC66E-04F2-414F-8886-13BF143237AA}">
      <dgm:prSet/>
      <dgm:spPr/>
      <dgm:t>
        <a:bodyPr/>
        <a:lstStyle/>
        <a:p>
          <a:endParaRPr lang="en-US"/>
        </a:p>
      </dgm:t>
    </dgm:pt>
    <dgm:pt modelId="{CA77120E-6715-4BD6-A001-08002018F7E4}">
      <dgm:prSet/>
      <dgm:spPr/>
      <dgm:t>
        <a:bodyPr/>
        <a:lstStyle/>
        <a:p>
          <a:r>
            <a:rPr lang="en-US"/>
            <a:t>Handle</a:t>
          </a:r>
        </a:p>
      </dgm:t>
    </dgm:pt>
    <dgm:pt modelId="{C20F5FF5-DD5B-4969-8A87-D1D2C0453468}" type="parTrans" cxnId="{D729C322-8AE4-4B7A-972E-B271B26ED8A2}">
      <dgm:prSet/>
      <dgm:spPr/>
      <dgm:t>
        <a:bodyPr/>
        <a:lstStyle/>
        <a:p>
          <a:endParaRPr lang="en-US"/>
        </a:p>
      </dgm:t>
    </dgm:pt>
    <dgm:pt modelId="{B25F87AA-7EEB-4FAD-8446-33EEA0DF0109}" type="sibTrans" cxnId="{D729C322-8AE4-4B7A-972E-B271B26ED8A2}">
      <dgm:prSet/>
      <dgm:spPr/>
      <dgm:t>
        <a:bodyPr/>
        <a:lstStyle/>
        <a:p>
          <a:endParaRPr lang="en-US"/>
        </a:p>
      </dgm:t>
    </dgm:pt>
    <dgm:pt modelId="{A471FC79-36F4-4C0D-90C9-CF802168471D}">
      <dgm:prSet/>
      <dgm:spPr/>
      <dgm:t>
        <a:bodyPr/>
        <a:lstStyle/>
        <a:p>
          <a:r>
            <a:rPr lang="en-US" dirty="0"/>
            <a:t>Handle ‘select’ value in the categorical column by convert all ‘select’ into new levels</a:t>
          </a:r>
        </a:p>
      </dgm:t>
    </dgm:pt>
    <dgm:pt modelId="{B1E6AC2F-AE1E-4B4C-B62E-93860E92101B}" type="parTrans" cxnId="{6C099652-A89C-41D3-B9FF-1FD0CBCB62BD}">
      <dgm:prSet/>
      <dgm:spPr/>
      <dgm:t>
        <a:bodyPr/>
        <a:lstStyle/>
        <a:p>
          <a:endParaRPr lang="en-US"/>
        </a:p>
      </dgm:t>
    </dgm:pt>
    <dgm:pt modelId="{12D346FB-4F7F-47C5-9593-E80929588023}" type="sibTrans" cxnId="{6C099652-A89C-41D3-B9FF-1FD0CBCB62BD}">
      <dgm:prSet/>
      <dgm:spPr/>
      <dgm:t>
        <a:bodyPr/>
        <a:lstStyle/>
        <a:p>
          <a:endParaRPr lang="en-US"/>
        </a:p>
      </dgm:t>
    </dgm:pt>
    <dgm:pt modelId="{7EFF1CC1-A9DB-4B68-8C3C-787629BD15AE}">
      <dgm:prSet/>
      <dgm:spPr/>
      <dgm:t>
        <a:bodyPr/>
        <a:lstStyle/>
        <a:p>
          <a:r>
            <a:rPr lang="en-US"/>
            <a:t>Drop</a:t>
          </a:r>
        </a:p>
      </dgm:t>
    </dgm:pt>
    <dgm:pt modelId="{F8ABDEA7-55B9-43D2-8EA1-67B3033CC710}" type="parTrans" cxnId="{D620F34E-CB1A-4EE6-A894-A559F14C2884}">
      <dgm:prSet/>
      <dgm:spPr/>
      <dgm:t>
        <a:bodyPr/>
        <a:lstStyle/>
        <a:p>
          <a:endParaRPr lang="en-US"/>
        </a:p>
      </dgm:t>
    </dgm:pt>
    <dgm:pt modelId="{AF52989E-F5CD-427A-AF2B-BADD517F23D7}" type="sibTrans" cxnId="{D620F34E-CB1A-4EE6-A894-A559F14C2884}">
      <dgm:prSet/>
      <dgm:spPr/>
      <dgm:t>
        <a:bodyPr/>
        <a:lstStyle/>
        <a:p>
          <a:endParaRPr lang="en-US"/>
        </a:p>
      </dgm:t>
    </dgm:pt>
    <dgm:pt modelId="{115A13C0-F697-4DC3-A5D0-63787DC8E427}">
      <dgm:prSet/>
      <dgm:spPr/>
      <dgm:t>
        <a:bodyPr/>
        <a:lstStyle/>
        <a:p>
          <a:r>
            <a:rPr lang="en-US"/>
            <a:t>Drop columns which has more than 40% NULL values</a:t>
          </a:r>
        </a:p>
      </dgm:t>
    </dgm:pt>
    <dgm:pt modelId="{5F7DF9EE-CD4D-4BB8-B193-DE795751498E}" type="parTrans" cxnId="{2D68557B-F91D-4520-92DE-D0AC44A6FBBD}">
      <dgm:prSet/>
      <dgm:spPr/>
      <dgm:t>
        <a:bodyPr/>
        <a:lstStyle/>
        <a:p>
          <a:endParaRPr lang="en-US"/>
        </a:p>
      </dgm:t>
    </dgm:pt>
    <dgm:pt modelId="{3CEC04B5-79E4-4AA8-9B08-4731BD03FC91}" type="sibTrans" cxnId="{2D68557B-F91D-4520-92DE-D0AC44A6FBBD}">
      <dgm:prSet/>
      <dgm:spPr/>
      <dgm:t>
        <a:bodyPr/>
        <a:lstStyle/>
        <a:p>
          <a:endParaRPr lang="en-US"/>
        </a:p>
      </dgm:t>
    </dgm:pt>
    <dgm:pt modelId="{D62F22C1-0D17-4F9A-B705-789BB1980FE9}">
      <dgm:prSet/>
      <dgm:spPr/>
      <dgm:t>
        <a:bodyPr/>
        <a:lstStyle/>
        <a:p>
          <a:r>
            <a:rPr lang="en-US"/>
            <a:t>Drop</a:t>
          </a:r>
        </a:p>
      </dgm:t>
    </dgm:pt>
    <dgm:pt modelId="{75063D2F-5F09-4711-A532-C33902610683}" type="parTrans" cxnId="{FFC13C73-F87F-4CA1-B0A3-812BB93D650B}">
      <dgm:prSet/>
      <dgm:spPr/>
      <dgm:t>
        <a:bodyPr/>
        <a:lstStyle/>
        <a:p>
          <a:endParaRPr lang="en-US"/>
        </a:p>
      </dgm:t>
    </dgm:pt>
    <dgm:pt modelId="{B92A247E-225C-48E1-A33D-662FE4827E16}" type="sibTrans" cxnId="{FFC13C73-F87F-4CA1-B0A3-812BB93D650B}">
      <dgm:prSet/>
      <dgm:spPr/>
      <dgm:t>
        <a:bodyPr/>
        <a:lstStyle/>
        <a:p>
          <a:endParaRPr lang="en-US"/>
        </a:p>
      </dgm:t>
    </dgm:pt>
    <dgm:pt modelId="{1A2159C4-92A6-4226-9CEC-E19780A94E48}">
      <dgm:prSet/>
      <dgm:spPr/>
      <dgm:t>
        <a:bodyPr/>
        <a:lstStyle/>
        <a:p>
          <a:r>
            <a:rPr lang="en-US"/>
            <a:t>Drop highly skewed ( proportionate of single value is very high ) columns</a:t>
          </a:r>
        </a:p>
      </dgm:t>
    </dgm:pt>
    <dgm:pt modelId="{99CF97DB-6C44-479F-8555-1DD2DB6F0A52}" type="parTrans" cxnId="{293682EC-2FEF-41F7-80AE-38A2638ECE98}">
      <dgm:prSet/>
      <dgm:spPr/>
      <dgm:t>
        <a:bodyPr/>
        <a:lstStyle/>
        <a:p>
          <a:endParaRPr lang="en-US"/>
        </a:p>
      </dgm:t>
    </dgm:pt>
    <dgm:pt modelId="{CB0B747A-EC22-4034-9196-1AF69E6A3051}" type="sibTrans" cxnId="{293682EC-2FEF-41F7-80AE-38A2638ECE98}">
      <dgm:prSet/>
      <dgm:spPr/>
      <dgm:t>
        <a:bodyPr/>
        <a:lstStyle/>
        <a:p>
          <a:endParaRPr lang="en-US"/>
        </a:p>
      </dgm:t>
    </dgm:pt>
    <dgm:pt modelId="{B75255CB-B0E9-43C0-BB9C-237D8726DB70}">
      <dgm:prSet/>
      <dgm:spPr/>
      <dgm:t>
        <a:bodyPr/>
        <a:lstStyle/>
        <a:p>
          <a:r>
            <a:rPr lang="en-US"/>
            <a:t>Drop</a:t>
          </a:r>
        </a:p>
      </dgm:t>
    </dgm:pt>
    <dgm:pt modelId="{B6D13CAD-BFBB-471D-B52D-D0F295EBD051}" type="parTrans" cxnId="{A5621E59-3DEE-4B5B-95C9-8F85C8D3727E}">
      <dgm:prSet/>
      <dgm:spPr/>
      <dgm:t>
        <a:bodyPr/>
        <a:lstStyle/>
        <a:p>
          <a:endParaRPr lang="en-US"/>
        </a:p>
      </dgm:t>
    </dgm:pt>
    <dgm:pt modelId="{D9723B3A-7EA6-437B-87C2-9F94ABE7E543}" type="sibTrans" cxnId="{A5621E59-3DEE-4B5B-95C9-8F85C8D3727E}">
      <dgm:prSet/>
      <dgm:spPr/>
      <dgm:t>
        <a:bodyPr/>
        <a:lstStyle/>
        <a:p>
          <a:endParaRPr lang="en-US"/>
        </a:p>
      </dgm:t>
    </dgm:pt>
    <dgm:pt modelId="{E905C8C0-46DC-4CBA-B352-823BA1D6CB1E}">
      <dgm:prSet/>
      <dgm:spPr/>
      <dgm:t>
        <a:bodyPr/>
        <a:lstStyle/>
        <a:p>
          <a:r>
            <a:rPr lang="en-US"/>
            <a:t>Drop rows where value is NULL</a:t>
          </a:r>
        </a:p>
      </dgm:t>
    </dgm:pt>
    <dgm:pt modelId="{7924B3ED-232C-433C-875B-5B97772685A6}" type="parTrans" cxnId="{FF0FBFB3-62F1-4277-8B5F-E4CD0CD72012}">
      <dgm:prSet/>
      <dgm:spPr/>
      <dgm:t>
        <a:bodyPr/>
        <a:lstStyle/>
        <a:p>
          <a:endParaRPr lang="en-US"/>
        </a:p>
      </dgm:t>
    </dgm:pt>
    <dgm:pt modelId="{33D27A4C-30B8-416A-ADFC-739555425DC5}" type="sibTrans" cxnId="{FF0FBFB3-62F1-4277-8B5F-E4CD0CD72012}">
      <dgm:prSet/>
      <dgm:spPr/>
      <dgm:t>
        <a:bodyPr/>
        <a:lstStyle/>
        <a:p>
          <a:endParaRPr lang="en-US"/>
        </a:p>
      </dgm:t>
    </dgm:pt>
    <dgm:pt modelId="{EB2CAD07-AAAE-4E44-82E5-A14F0397AC59}" type="pres">
      <dgm:prSet presAssocID="{7120B01F-DF68-4C22-A74F-330254033AA9}" presName="Name0" presStyleCnt="0">
        <dgm:presLayoutVars>
          <dgm:dir/>
          <dgm:animLvl val="lvl"/>
          <dgm:resizeHandles val="exact"/>
        </dgm:presLayoutVars>
      </dgm:prSet>
      <dgm:spPr/>
    </dgm:pt>
    <dgm:pt modelId="{DF4017CB-F917-40C4-9C5A-26B959BC065A}" type="pres">
      <dgm:prSet presAssocID="{254944A2-D4D8-425D-A2C6-FD421F75665C}" presName="composite" presStyleCnt="0"/>
      <dgm:spPr/>
    </dgm:pt>
    <dgm:pt modelId="{9949DD97-4985-4960-A403-B25E519E99BF}" type="pres">
      <dgm:prSet presAssocID="{254944A2-D4D8-425D-A2C6-FD421F75665C}" presName="parTx" presStyleLbl="alignNode1" presStyleIdx="0" presStyleCnt="5">
        <dgm:presLayoutVars>
          <dgm:chMax val="0"/>
          <dgm:chPref val="0"/>
        </dgm:presLayoutVars>
      </dgm:prSet>
      <dgm:spPr/>
    </dgm:pt>
    <dgm:pt modelId="{19328FBF-93C8-4387-9E78-A01FB26A4157}" type="pres">
      <dgm:prSet presAssocID="{254944A2-D4D8-425D-A2C6-FD421F75665C}" presName="desTx" presStyleLbl="alignAccFollowNode1" presStyleIdx="0" presStyleCnt="5">
        <dgm:presLayoutVars/>
      </dgm:prSet>
      <dgm:spPr/>
    </dgm:pt>
    <dgm:pt modelId="{5DE55C1E-747D-49D9-9DBF-12CEFA87E9AF}" type="pres">
      <dgm:prSet presAssocID="{84CCC6B3-5E01-4438-948E-8131E077CE6E}" presName="space" presStyleCnt="0"/>
      <dgm:spPr/>
    </dgm:pt>
    <dgm:pt modelId="{C998A2AC-2846-4A63-8A6F-2BCD65604A14}" type="pres">
      <dgm:prSet presAssocID="{CA77120E-6715-4BD6-A001-08002018F7E4}" presName="composite" presStyleCnt="0"/>
      <dgm:spPr/>
    </dgm:pt>
    <dgm:pt modelId="{5D2DCA69-836E-409B-A974-AF22E72AFDFB}" type="pres">
      <dgm:prSet presAssocID="{CA77120E-6715-4BD6-A001-08002018F7E4}" presName="parTx" presStyleLbl="alignNode1" presStyleIdx="1" presStyleCnt="5">
        <dgm:presLayoutVars>
          <dgm:chMax val="0"/>
          <dgm:chPref val="0"/>
        </dgm:presLayoutVars>
      </dgm:prSet>
      <dgm:spPr/>
    </dgm:pt>
    <dgm:pt modelId="{86E3D89E-DA9B-4783-BF01-196A2AA4743B}" type="pres">
      <dgm:prSet presAssocID="{CA77120E-6715-4BD6-A001-08002018F7E4}" presName="desTx" presStyleLbl="alignAccFollowNode1" presStyleIdx="1" presStyleCnt="5">
        <dgm:presLayoutVars/>
      </dgm:prSet>
      <dgm:spPr/>
    </dgm:pt>
    <dgm:pt modelId="{D66601C5-0D52-46C2-8D46-AE8FAE329518}" type="pres">
      <dgm:prSet presAssocID="{B25F87AA-7EEB-4FAD-8446-33EEA0DF0109}" presName="space" presStyleCnt="0"/>
      <dgm:spPr/>
    </dgm:pt>
    <dgm:pt modelId="{703C2FA3-8E3B-48E3-9428-5B223A575308}" type="pres">
      <dgm:prSet presAssocID="{7EFF1CC1-A9DB-4B68-8C3C-787629BD15AE}" presName="composite" presStyleCnt="0"/>
      <dgm:spPr/>
    </dgm:pt>
    <dgm:pt modelId="{16FD8B6E-89CC-4780-864B-EC93AD8E15F2}" type="pres">
      <dgm:prSet presAssocID="{7EFF1CC1-A9DB-4B68-8C3C-787629BD15AE}" presName="parTx" presStyleLbl="alignNode1" presStyleIdx="2" presStyleCnt="5">
        <dgm:presLayoutVars>
          <dgm:chMax val="0"/>
          <dgm:chPref val="0"/>
        </dgm:presLayoutVars>
      </dgm:prSet>
      <dgm:spPr/>
    </dgm:pt>
    <dgm:pt modelId="{136A97F9-63C8-434B-91E5-89FC142D0854}" type="pres">
      <dgm:prSet presAssocID="{7EFF1CC1-A9DB-4B68-8C3C-787629BD15AE}" presName="desTx" presStyleLbl="alignAccFollowNode1" presStyleIdx="2" presStyleCnt="5">
        <dgm:presLayoutVars/>
      </dgm:prSet>
      <dgm:spPr/>
    </dgm:pt>
    <dgm:pt modelId="{141913B4-C520-4505-A6D5-8A215F7E6051}" type="pres">
      <dgm:prSet presAssocID="{AF52989E-F5CD-427A-AF2B-BADD517F23D7}" presName="space" presStyleCnt="0"/>
      <dgm:spPr/>
    </dgm:pt>
    <dgm:pt modelId="{468B3718-765C-4272-82C2-0F7DE30E6C22}" type="pres">
      <dgm:prSet presAssocID="{D62F22C1-0D17-4F9A-B705-789BB1980FE9}" presName="composite" presStyleCnt="0"/>
      <dgm:spPr/>
    </dgm:pt>
    <dgm:pt modelId="{C06ADC95-2288-4296-B57B-B736EBA89993}" type="pres">
      <dgm:prSet presAssocID="{D62F22C1-0D17-4F9A-B705-789BB1980FE9}" presName="parTx" presStyleLbl="alignNode1" presStyleIdx="3" presStyleCnt="5">
        <dgm:presLayoutVars>
          <dgm:chMax val="0"/>
          <dgm:chPref val="0"/>
        </dgm:presLayoutVars>
      </dgm:prSet>
      <dgm:spPr/>
    </dgm:pt>
    <dgm:pt modelId="{23F43E39-4527-4A49-8C57-D3CD39B91606}" type="pres">
      <dgm:prSet presAssocID="{D62F22C1-0D17-4F9A-B705-789BB1980FE9}" presName="desTx" presStyleLbl="alignAccFollowNode1" presStyleIdx="3" presStyleCnt="5">
        <dgm:presLayoutVars/>
      </dgm:prSet>
      <dgm:spPr/>
    </dgm:pt>
    <dgm:pt modelId="{44038271-E693-4B1E-B8D1-E82473BC7BDB}" type="pres">
      <dgm:prSet presAssocID="{B92A247E-225C-48E1-A33D-662FE4827E16}" presName="space" presStyleCnt="0"/>
      <dgm:spPr/>
    </dgm:pt>
    <dgm:pt modelId="{990E0CBB-44FC-4F67-890D-4BDD17BDB462}" type="pres">
      <dgm:prSet presAssocID="{B75255CB-B0E9-43C0-BB9C-237D8726DB70}" presName="composite" presStyleCnt="0"/>
      <dgm:spPr/>
    </dgm:pt>
    <dgm:pt modelId="{F8EAA62C-999E-40E9-8E54-9462292466A2}" type="pres">
      <dgm:prSet presAssocID="{B75255CB-B0E9-43C0-BB9C-237D8726DB70}" presName="parTx" presStyleLbl="alignNode1" presStyleIdx="4" presStyleCnt="5">
        <dgm:presLayoutVars>
          <dgm:chMax val="0"/>
          <dgm:chPref val="0"/>
        </dgm:presLayoutVars>
      </dgm:prSet>
      <dgm:spPr/>
    </dgm:pt>
    <dgm:pt modelId="{EED72BC5-80EC-4AEE-98FD-BFAF89AFC74E}" type="pres">
      <dgm:prSet presAssocID="{B75255CB-B0E9-43C0-BB9C-237D8726DB70}" presName="desTx" presStyleLbl="alignAccFollowNode1" presStyleIdx="4" presStyleCnt="5">
        <dgm:presLayoutVars/>
      </dgm:prSet>
      <dgm:spPr/>
    </dgm:pt>
  </dgm:ptLst>
  <dgm:cxnLst>
    <dgm:cxn modelId="{D729C322-8AE4-4B7A-972E-B271B26ED8A2}" srcId="{7120B01F-DF68-4C22-A74F-330254033AA9}" destId="{CA77120E-6715-4BD6-A001-08002018F7E4}" srcOrd="1" destOrd="0" parTransId="{C20F5FF5-DD5B-4969-8A87-D1D2C0453468}" sibTransId="{B25F87AA-7EEB-4FAD-8446-33EEA0DF0109}"/>
    <dgm:cxn modelId="{6CAEB824-278C-4354-A822-BFCB8436A13E}" type="presOf" srcId="{D62F22C1-0D17-4F9A-B705-789BB1980FE9}" destId="{C06ADC95-2288-4296-B57B-B736EBA89993}" srcOrd="0" destOrd="0" presId="urn:microsoft.com/office/officeart/2016/7/layout/HorizontalActionList"/>
    <dgm:cxn modelId="{ACDA4825-944C-428F-9CEC-0D8DC1172D86}" type="presOf" srcId="{7EFF1CC1-A9DB-4B68-8C3C-787629BD15AE}" destId="{16FD8B6E-89CC-4780-864B-EC93AD8E15F2}" srcOrd="0" destOrd="0" presId="urn:microsoft.com/office/officeart/2016/7/layout/HorizontalActionList"/>
    <dgm:cxn modelId="{3E6B4C60-F8FD-44E1-90A2-891546474AB3}" type="presOf" srcId="{115A13C0-F697-4DC3-A5D0-63787DC8E427}" destId="{136A97F9-63C8-434B-91E5-89FC142D0854}" srcOrd="0" destOrd="0" presId="urn:microsoft.com/office/officeart/2016/7/layout/HorizontalActionList"/>
    <dgm:cxn modelId="{EDA9AE48-A2D6-4CA9-97E3-AF8B8BA811F2}" type="presOf" srcId="{A471FC79-36F4-4C0D-90C9-CF802168471D}" destId="{86E3D89E-DA9B-4783-BF01-196A2AA4743B}" srcOrd="0" destOrd="0" presId="urn:microsoft.com/office/officeart/2016/7/layout/HorizontalActionList"/>
    <dgm:cxn modelId="{653BC66E-04F2-414F-8886-13BF143237AA}" srcId="{254944A2-D4D8-425D-A2C6-FD421F75665C}" destId="{6830444C-D73D-44F2-B643-B71DFFD21F68}" srcOrd="0" destOrd="0" parTransId="{5BFE6EE2-4436-4AE1-B74B-27D2D4D7B001}" sibTransId="{7548793C-D082-491B-8681-ECB760F0FD62}"/>
    <dgm:cxn modelId="{D620F34E-CB1A-4EE6-A894-A559F14C2884}" srcId="{7120B01F-DF68-4C22-A74F-330254033AA9}" destId="{7EFF1CC1-A9DB-4B68-8C3C-787629BD15AE}" srcOrd="2" destOrd="0" parTransId="{F8ABDEA7-55B9-43D2-8EA1-67B3033CC710}" sibTransId="{AF52989E-F5CD-427A-AF2B-BADD517F23D7}"/>
    <dgm:cxn modelId="{6C099652-A89C-41D3-B9FF-1FD0CBCB62BD}" srcId="{CA77120E-6715-4BD6-A001-08002018F7E4}" destId="{A471FC79-36F4-4C0D-90C9-CF802168471D}" srcOrd="0" destOrd="0" parTransId="{B1E6AC2F-AE1E-4B4C-B62E-93860E92101B}" sibTransId="{12D346FB-4F7F-47C5-9593-E80929588023}"/>
    <dgm:cxn modelId="{FFC13C73-F87F-4CA1-B0A3-812BB93D650B}" srcId="{7120B01F-DF68-4C22-A74F-330254033AA9}" destId="{D62F22C1-0D17-4F9A-B705-789BB1980FE9}" srcOrd="3" destOrd="0" parTransId="{75063D2F-5F09-4711-A532-C33902610683}" sibTransId="{B92A247E-225C-48E1-A33D-662FE4827E16}"/>
    <dgm:cxn modelId="{A5621E59-3DEE-4B5B-95C9-8F85C8D3727E}" srcId="{7120B01F-DF68-4C22-A74F-330254033AA9}" destId="{B75255CB-B0E9-43C0-BB9C-237D8726DB70}" srcOrd="4" destOrd="0" parTransId="{B6D13CAD-BFBB-471D-B52D-D0F295EBD051}" sibTransId="{D9723B3A-7EA6-437B-87C2-9F94ABE7E543}"/>
    <dgm:cxn modelId="{2D68557B-F91D-4520-92DE-D0AC44A6FBBD}" srcId="{7EFF1CC1-A9DB-4B68-8C3C-787629BD15AE}" destId="{115A13C0-F697-4DC3-A5D0-63787DC8E427}" srcOrd="0" destOrd="0" parTransId="{5F7DF9EE-CD4D-4BB8-B193-DE795751498E}" sibTransId="{3CEC04B5-79E4-4AA8-9B08-4731BD03FC91}"/>
    <dgm:cxn modelId="{985BDB9D-1E85-4CBE-A5F5-476690585CB3}" type="presOf" srcId="{CA77120E-6715-4BD6-A001-08002018F7E4}" destId="{5D2DCA69-836E-409B-A974-AF22E72AFDFB}" srcOrd="0" destOrd="0" presId="urn:microsoft.com/office/officeart/2016/7/layout/HorizontalActionList"/>
    <dgm:cxn modelId="{EA5738B1-C58C-4DD1-BDBA-7CF3582889B9}" type="presOf" srcId="{1A2159C4-92A6-4226-9CEC-E19780A94E48}" destId="{23F43E39-4527-4A49-8C57-D3CD39B91606}" srcOrd="0" destOrd="0" presId="urn:microsoft.com/office/officeart/2016/7/layout/HorizontalActionList"/>
    <dgm:cxn modelId="{FF0FBFB3-62F1-4277-8B5F-E4CD0CD72012}" srcId="{B75255CB-B0E9-43C0-BB9C-237D8726DB70}" destId="{E905C8C0-46DC-4CBA-B352-823BA1D6CB1E}" srcOrd="0" destOrd="0" parTransId="{7924B3ED-232C-433C-875B-5B97772685A6}" sibTransId="{33D27A4C-30B8-416A-ADFC-739555425DC5}"/>
    <dgm:cxn modelId="{8B9410B6-E3D4-4388-995D-09DE8683B4A3}" type="presOf" srcId="{254944A2-D4D8-425D-A2C6-FD421F75665C}" destId="{9949DD97-4985-4960-A403-B25E519E99BF}" srcOrd="0" destOrd="0" presId="urn:microsoft.com/office/officeart/2016/7/layout/HorizontalActionList"/>
    <dgm:cxn modelId="{3E0604BB-2D33-45CA-9DEC-9B40281908A9}" type="presOf" srcId="{7120B01F-DF68-4C22-A74F-330254033AA9}" destId="{EB2CAD07-AAAE-4E44-82E5-A14F0397AC59}" srcOrd="0" destOrd="0" presId="urn:microsoft.com/office/officeart/2016/7/layout/HorizontalActionList"/>
    <dgm:cxn modelId="{131259BE-1A7D-4059-A2B3-430AAEA7BD82}" type="presOf" srcId="{B75255CB-B0E9-43C0-BB9C-237D8726DB70}" destId="{F8EAA62C-999E-40E9-8E54-9462292466A2}" srcOrd="0" destOrd="0" presId="urn:microsoft.com/office/officeart/2016/7/layout/HorizontalActionList"/>
    <dgm:cxn modelId="{D708EFC3-EAC4-442E-83F2-AE022F9A09BD}" type="presOf" srcId="{6830444C-D73D-44F2-B643-B71DFFD21F68}" destId="{19328FBF-93C8-4387-9E78-A01FB26A4157}" srcOrd="0" destOrd="0" presId="urn:microsoft.com/office/officeart/2016/7/layout/HorizontalActionList"/>
    <dgm:cxn modelId="{67E9EDDA-ECC8-4BB4-B63A-5E6B93648250}" srcId="{7120B01F-DF68-4C22-A74F-330254033AA9}" destId="{254944A2-D4D8-425D-A2C6-FD421F75665C}" srcOrd="0" destOrd="0" parTransId="{80925DC5-04D6-4738-BFFF-1D9A971A6BF5}" sibTransId="{84CCC6B3-5E01-4438-948E-8131E077CE6E}"/>
    <dgm:cxn modelId="{293682EC-2FEF-41F7-80AE-38A2638ECE98}" srcId="{D62F22C1-0D17-4F9A-B705-789BB1980FE9}" destId="{1A2159C4-92A6-4226-9CEC-E19780A94E48}" srcOrd="0" destOrd="0" parTransId="{99CF97DB-6C44-479F-8555-1DD2DB6F0A52}" sibTransId="{CB0B747A-EC22-4034-9196-1AF69E6A3051}"/>
    <dgm:cxn modelId="{9D2648ED-26BE-423F-82D2-1CD57F811C9C}" type="presOf" srcId="{E905C8C0-46DC-4CBA-B352-823BA1D6CB1E}" destId="{EED72BC5-80EC-4AEE-98FD-BFAF89AFC74E}" srcOrd="0" destOrd="0" presId="urn:microsoft.com/office/officeart/2016/7/layout/HorizontalActionList"/>
    <dgm:cxn modelId="{C628D22C-5A4F-4C57-BF90-D74DCB1451D9}" type="presParOf" srcId="{EB2CAD07-AAAE-4E44-82E5-A14F0397AC59}" destId="{DF4017CB-F917-40C4-9C5A-26B959BC065A}" srcOrd="0" destOrd="0" presId="urn:microsoft.com/office/officeart/2016/7/layout/HorizontalActionList"/>
    <dgm:cxn modelId="{A52875C5-1302-42FE-82F7-64A6E93435E4}" type="presParOf" srcId="{DF4017CB-F917-40C4-9C5A-26B959BC065A}" destId="{9949DD97-4985-4960-A403-B25E519E99BF}" srcOrd="0" destOrd="0" presId="urn:microsoft.com/office/officeart/2016/7/layout/HorizontalActionList"/>
    <dgm:cxn modelId="{A10A7700-698E-450F-9569-727FD7DC7D70}" type="presParOf" srcId="{DF4017CB-F917-40C4-9C5A-26B959BC065A}" destId="{19328FBF-93C8-4387-9E78-A01FB26A4157}" srcOrd="1" destOrd="0" presId="urn:microsoft.com/office/officeart/2016/7/layout/HorizontalActionList"/>
    <dgm:cxn modelId="{94DD14F7-DCF4-4B7A-BFFB-1DA6A28F49A5}" type="presParOf" srcId="{EB2CAD07-AAAE-4E44-82E5-A14F0397AC59}" destId="{5DE55C1E-747D-49D9-9DBF-12CEFA87E9AF}" srcOrd="1" destOrd="0" presId="urn:microsoft.com/office/officeart/2016/7/layout/HorizontalActionList"/>
    <dgm:cxn modelId="{51C97F03-F3A2-47E2-8168-2C0CC73EB6F9}" type="presParOf" srcId="{EB2CAD07-AAAE-4E44-82E5-A14F0397AC59}" destId="{C998A2AC-2846-4A63-8A6F-2BCD65604A14}" srcOrd="2" destOrd="0" presId="urn:microsoft.com/office/officeart/2016/7/layout/HorizontalActionList"/>
    <dgm:cxn modelId="{1CE8E900-005E-4EE6-8A74-661D516AE6FA}" type="presParOf" srcId="{C998A2AC-2846-4A63-8A6F-2BCD65604A14}" destId="{5D2DCA69-836E-409B-A974-AF22E72AFDFB}" srcOrd="0" destOrd="0" presId="urn:microsoft.com/office/officeart/2016/7/layout/HorizontalActionList"/>
    <dgm:cxn modelId="{ACCC37C6-087B-4A21-B127-BD87AED30425}" type="presParOf" srcId="{C998A2AC-2846-4A63-8A6F-2BCD65604A14}" destId="{86E3D89E-DA9B-4783-BF01-196A2AA4743B}" srcOrd="1" destOrd="0" presId="urn:microsoft.com/office/officeart/2016/7/layout/HorizontalActionList"/>
    <dgm:cxn modelId="{FCDC4DFE-22E1-4232-B478-7975B38E1FEA}" type="presParOf" srcId="{EB2CAD07-AAAE-4E44-82E5-A14F0397AC59}" destId="{D66601C5-0D52-46C2-8D46-AE8FAE329518}" srcOrd="3" destOrd="0" presId="urn:microsoft.com/office/officeart/2016/7/layout/HorizontalActionList"/>
    <dgm:cxn modelId="{EA000C6C-B399-4DC0-B487-D7DE9841FF94}" type="presParOf" srcId="{EB2CAD07-AAAE-4E44-82E5-A14F0397AC59}" destId="{703C2FA3-8E3B-48E3-9428-5B223A575308}" srcOrd="4" destOrd="0" presId="urn:microsoft.com/office/officeart/2016/7/layout/HorizontalActionList"/>
    <dgm:cxn modelId="{7AA75717-999F-4380-9D34-C06C4D992318}" type="presParOf" srcId="{703C2FA3-8E3B-48E3-9428-5B223A575308}" destId="{16FD8B6E-89CC-4780-864B-EC93AD8E15F2}" srcOrd="0" destOrd="0" presId="urn:microsoft.com/office/officeart/2016/7/layout/HorizontalActionList"/>
    <dgm:cxn modelId="{C95A93E6-1DD3-4C8D-8750-6A197B5D6886}" type="presParOf" srcId="{703C2FA3-8E3B-48E3-9428-5B223A575308}" destId="{136A97F9-63C8-434B-91E5-89FC142D0854}" srcOrd="1" destOrd="0" presId="urn:microsoft.com/office/officeart/2016/7/layout/HorizontalActionList"/>
    <dgm:cxn modelId="{EA0C2E1B-D0B4-4296-9188-20834D359BF3}" type="presParOf" srcId="{EB2CAD07-AAAE-4E44-82E5-A14F0397AC59}" destId="{141913B4-C520-4505-A6D5-8A215F7E6051}" srcOrd="5" destOrd="0" presId="urn:microsoft.com/office/officeart/2016/7/layout/HorizontalActionList"/>
    <dgm:cxn modelId="{619A5AC0-5E3D-4A07-9241-4C52AC649E04}" type="presParOf" srcId="{EB2CAD07-AAAE-4E44-82E5-A14F0397AC59}" destId="{468B3718-765C-4272-82C2-0F7DE30E6C22}" srcOrd="6" destOrd="0" presId="urn:microsoft.com/office/officeart/2016/7/layout/HorizontalActionList"/>
    <dgm:cxn modelId="{790BFC10-5A0D-48E5-83C5-511C491CFEAC}" type="presParOf" srcId="{468B3718-765C-4272-82C2-0F7DE30E6C22}" destId="{C06ADC95-2288-4296-B57B-B736EBA89993}" srcOrd="0" destOrd="0" presId="urn:microsoft.com/office/officeart/2016/7/layout/HorizontalActionList"/>
    <dgm:cxn modelId="{1BC76FBC-2199-4642-9A3E-40093356A298}" type="presParOf" srcId="{468B3718-765C-4272-82C2-0F7DE30E6C22}" destId="{23F43E39-4527-4A49-8C57-D3CD39B91606}" srcOrd="1" destOrd="0" presId="urn:microsoft.com/office/officeart/2016/7/layout/HorizontalActionList"/>
    <dgm:cxn modelId="{2F116820-FC77-4110-9EA0-F2C632549BE9}" type="presParOf" srcId="{EB2CAD07-AAAE-4E44-82E5-A14F0397AC59}" destId="{44038271-E693-4B1E-B8D1-E82473BC7BDB}" srcOrd="7" destOrd="0" presId="urn:microsoft.com/office/officeart/2016/7/layout/HorizontalActionList"/>
    <dgm:cxn modelId="{4733F324-FDCF-49B0-9104-E457490B6DE2}" type="presParOf" srcId="{EB2CAD07-AAAE-4E44-82E5-A14F0397AC59}" destId="{990E0CBB-44FC-4F67-890D-4BDD17BDB462}" srcOrd="8" destOrd="0" presId="urn:microsoft.com/office/officeart/2016/7/layout/HorizontalActionList"/>
    <dgm:cxn modelId="{1DE3F587-C8A5-458B-9E40-9364938A868A}" type="presParOf" srcId="{990E0CBB-44FC-4F67-890D-4BDD17BDB462}" destId="{F8EAA62C-999E-40E9-8E54-9462292466A2}" srcOrd="0" destOrd="0" presId="urn:microsoft.com/office/officeart/2016/7/layout/HorizontalActionList"/>
    <dgm:cxn modelId="{829BE8BA-6D6F-4393-8E05-480F4EFD9AA4}" type="presParOf" srcId="{990E0CBB-44FC-4F67-890D-4BDD17BDB462}" destId="{EED72BC5-80EC-4AEE-98FD-BFAF89AFC74E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9F30E6-9A8C-47AD-A788-278BCE513E72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110ACA3-EE41-4FA7-8276-EBBDBDB287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Outlier treatment for Numerical columns.</a:t>
          </a:r>
        </a:p>
      </dgm:t>
    </dgm:pt>
    <dgm:pt modelId="{6917010F-9BA6-47CF-B71A-5CB15E843D05}" type="parTrans" cxnId="{E8DC0B3B-8661-4AF1-A0AA-BD7475A1D039}">
      <dgm:prSet/>
      <dgm:spPr/>
      <dgm:t>
        <a:bodyPr/>
        <a:lstStyle/>
        <a:p>
          <a:endParaRPr lang="en-US"/>
        </a:p>
      </dgm:t>
    </dgm:pt>
    <dgm:pt modelId="{13A6BDFB-A73F-42D7-A3F5-016EA38D4F9C}" type="sibTrans" cxnId="{E8DC0B3B-8661-4AF1-A0AA-BD7475A1D039}">
      <dgm:prSet/>
      <dgm:spPr/>
      <dgm:t>
        <a:bodyPr/>
        <a:lstStyle/>
        <a:p>
          <a:endParaRPr lang="en-US"/>
        </a:p>
      </dgm:t>
    </dgm:pt>
    <dgm:pt modelId="{A0996E8B-A423-4353-86B2-369DB38795B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Check the outlier values and drop anything beyond .999 quantile.</a:t>
          </a:r>
          <a:endParaRPr lang="en-US" dirty="0"/>
        </a:p>
      </dgm:t>
    </dgm:pt>
    <dgm:pt modelId="{DFF3D2BD-31AF-43D0-BBC4-57F11DCE4CA7}" type="parTrans" cxnId="{987F2822-838C-4680-85FA-07BB474E71E8}">
      <dgm:prSet/>
      <dgm:spPr/>
      <dgm:t>
        <a:bodyPr/>
        <a:lstStyle/>
        <a:p>
          <a:endParaRPr lang="en-US"/>
        </a:p>
      </dgm:t>
    </dgm:pt>
    <dgm:pt modelId="{41022D76-BDAE-44FC-B331-4DD0B9EA54B1}" type="sibTrans" cxnId="{987F2822-838C-4680-85FA-07BB474E71E8}">
      <dgm:prSet/>
      <dgm:spPr/>
      <dgm:t>
        <a:bodyPr/>
        <a:lstStyle/>
        <a:p>
          <a:endParaRPr lang="en-US"/>
        </a:p>
      </dgm:t>
    </dgm:pt>
    <dgm:pt modelId="{B9830DDA-8C02-46AE-84F2-69BA939940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Convert the columns which has 2 distinct values into binary ( 0 &amp; 1 ).</a:t>
          </a:r>
        </a:p>
      </dgm:t>
    </dgm:pt>
    <dgm:pt modelId="{96135115-A7F2-421B-9123-76E225B3B600}" type="parTrans" cxnId="{F171F5F2-F184-412B-97F4-88F4A4C419CD}">
      <dgm:prSet/>
      <dgm:spPr/>
      <dgm:t>
        <a:bodyPr/>
        <a:lstStyle/>
        <a:p>
          <a:endParaRPr lang="en-US"/>
        </a:p>
      </dgm:t>
    </dgm:pt>
    <dgm:pt modelId="{F6A7B6ED-6509-4EEB-9C94-90A5E7BE8730}" type="sibTrans" cxnId="{F171F5F2-F184-412B-97F4-88F4A4C419CD}">
      <dgm:prSet/>
      <dgm:spPr/>
      <dgm:t>
        <a:bodyPr/>
        <a:lstStyle/>
        <a:p>
          <a:endParaRPr lang="en-US"/>
        </a:p>
      </dgm:t>
    </dgm:pt>
    <dgm:pt modelId="{0BD19E90-6883-4684-B68E-F0683A25A4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dummy variables for all categorical values</a:t>
          </a:r>
        </a:p>
      </dgm:t>
    </dgm:pt>
    <dgm:pt modelId="{1988610F-0542-4517-B351-83D9D527115B}" type="parTrans" cxnId="{EBB68BD4-7193-4729-AFBF-57383DB01D6B}">
      <dgm:prSet/>
      <dgm:spPr/>
      <dgm:t>
        <a:bodyPr/>
        <a:lstStyle/>
        <a:p>
          <a:endParaRPr lang="en-US"/>
        </a:p>
      </dgm:t>
    </dgm:pt>
    <dgm:pt modelId="{9517C31D-AA39-4BB1-9774-E064AE59D3F9}" type="sibTrans" cxnId="{EBB68BD4-7193-4729-AFBF-57383DB01D6B}">
      <dgm:prSet/>
      <dgm:spPr/>
      <dgm:t>
        <a:bodyPr/>
        <a:lstStyle/>
        <a:p>
          <a:endParaRPr lang="en-US"/>
        </a:p>
      </dgm:t>
    </dgm:pt>
    <dgm:pt modelId="{110BB714-26B3-45F4-811C-4E6B946E5E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top 20 highly correlated variables and drop either 1.</a:t>
          </a:r>
        </a:p>
      </dgm:t>
    </dgm:pt>
    <dgm:pt modelId="{59A289CA-2D4E-4114-8DD8-B814B18303EB}" type="parTrans" cxnId="{504B0598-C2E8-4BB5-B341-0660298FC97E}">
      <dgm:prSet/>
      <dgm:spPr/>
      <dgm:t>
        <a:bodyPr/>
        <a:lstStyle/>
        <a:p>
          <a:endParaRPr lang="en-US"/>
        </a:p>
      </dgm:t>
    </dgm:pt>
    <dgm:pt modelId="{7553F0F5-645C-417A-A2D0-D11FE0FFB4B0}" type="sibTrans" cxnId="{504B0598-C2E8-4BB5-B341-0660298FC97E}">
      <dgm:prSet/>
      <dgm:spPr/>
      <dgm:t>
        <a:bodyPr/>
        <a:lstStyle/>
        <a:p>
          <a:endParaRPr lang="en-US"/>
        </a:p>
      </dgm:t>
    </dgm:pt>
    <dgm:pt modelId="{D066170A-6A62-4E67-AEDC-7B1B84967D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Split the data into Train-Test data set.</a:t>
          </a:r>
        </a:p>
      </dgm:t>
    </dgm:pt>
    <dgm:pt modelId="{00D1F1DC-B8B9-458D-AF3C-D9711642D1A6}" type="parTrans" cxnId="{B4C0A0D1-C801-400E-A5AF-980509EB2E83}">
      <dgm:prSet/>
      <dgm:spPr/>
      <dgm:t>
        <a:bodyPr/>
        <a:lstStyle/>
        <a:p>
          <a:endParaRPr lang="en-US"/>
        </a:p>
      </dgm:t>
    </dgm:pt>
    <dgm:pt modelId="{07517AAB-1862-498E-85D9-E0EFFC23878F}" type="sibTrans" cxnId="{B4C0A0D1-C801-400E-A5AF-980509EB2E83}">
      <dgm:prSet/>
      <dgm:spPr/>
      <dgm:t>
        <a:bodyPr/>
        <a:lstStyle/>
        <a:p>
          <a:endParaRPr lang="en-US"/>
        </a:p>
      </dgm:t>
    </dgm:pt>
    <dgm:pt modelId="{948CD6DA-C4DD-40FC-9AC4-8F6470D135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Scale the data</a:t>
          </a:r>
        </a:p>
      </dgm:t>
    </dgm:pt>
    <dgm:pt modelId="{A7F24E06-6D4B-4489-9E4A-73E75EC454B8}" type="parTrans" cxnId="{35E78710-F4E4-426F-A592-65AC7491E40B}">
      <dgm:prSet/>
      <dgm:spPr/>
      <dgm:t>
        <a:bodyPr/>
        <a:lstStyle/>
        <a:p>
          <a:endParaRPr lang="en-US"/>
        </a:p>
      </dgm:t>
    </dgm:pt>
    <dgm:pt modelId="{FBDD57A9-E856-4D98-A01F-AB138E72C55F}" type="sibTrans" cxnId="{35E78710-F4E4-426F-A592-65AC7491E40B}">
      <dgm:prSet/>
      <dgm:spPr/>
      <dgm:t>
        <a:bodyPr/>
        <a:lstStyle/>
        <a:p>
          <a:endParaRPr lang="en-US"/>
        </a:p>
      </dgm:t>
    </dgm:pt>
    <dgm:pt modelId="{8AE24EB3-0715-433D-B28A-15745BC15F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map({'Yes': 1, "No": 0})</a:t>
          </a:r>
          <a:endParaRPr lang="en-US" dirty="0"/>
        </a:p>
      </dgm:t>
    </dgm:pt>
    <dgm:pt modelId="{4D110593-375B-4153-AB03-F8DFB8440C59}" type="parTrans" cxnId="{0641A800-A8DA-4B41-8CB3-4F6B0906EC81}">
      <dgm:prSet/>
      <dgm:spPr/>
      <dgm:t>
        <a:bodyPr/>
        <a:lstStyle/>
        <a:p>
          <a:endParaRPr lang="en-US"/>
        </a:p>
      </dgm:t>
    </dgm:pt>
    <dgm:pt modelId="{FA78C600-346A-4C1F-B2D9-6675C660BE35}" type="sibTrans" cxnId="{0641A800-A8DA-4B41-8CB3-4F6B0906EC81}">
      <dgm:prSet/>
      <dgm:spPr/>
      <dgm:t>
        <a:bodyPr/>
        <a:lstStyle/>
        <a:p>
          <a:endParaRPr lang="en-US"/>
        </a:p>
      </dgm:t>
    </dgm:pt>
    <dgm:pt modelId="{62EF4D81-8B82-43FE-BE94-D29440964E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Manually drop the least variable</a:t>
          </a:r>
        </a:p>
      </dgm:t>
    </dgm:pt>
    <dgm:pt modelId="{2F033617-1317-491C-9751-B4DD97B557EE}" type="parTrans" cxnId="{C8BDB0FC-872D-4B69-9C7E-A54A6B322B84}">
      <dgm:prSet/>
      <dgm:spPr/>
      <dgm:t>
        <a:bodyPr/>
        <a:lstStyle/>
        <a:p>
          <a:endParaRPr lang="en-US"/>
        </a:p>
      </dgm:t>
    </dgm:pt>
    <dgm:pt modelId="{FC9A8B43-AB92-48AD-A725-9D4367FBF09B}" type="sibTrans" cxnId="{C8BDB0FC-872D-4B69-9C7E-A54A6B322B84}">
      <dgm:prSet/>
      <dgm:spPr/>
      <dgm:t>
        <a:bodyPr/>
        <a:lstStyle/>
        <a:p>
          <a:endParaRPr lang="en-US"/>
        </a:p>
      </dgm:t>
    </dgm:pt>
    <dgm:pt modelId="{0B8A90BD-94BB-4C77-88F0-1A43353880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70% (Train) and 305 (Test)</a:t>
          </a:r>
        </a:p>
      </dgm:t>
    </dgm:pt>
    <dgm:pt modelId="{1DF4DC4C-15F5-4392-ACF1-27746D9F9638}" type="parTrans" cxnId="{C021E977-D125-4397-B076-71ABD5094DA5}">
      <dgm:prSet/>
      <dgm:spPr/>
      <dgm:t>
        <a:bodyPr/>
        <a:lstStyle/>
        <a:p>
          <a:endParaRPr lang="en-US"/>
        </a:p>
      </dgm:t>
    </dgm:pt>
    <dgm:pt modelId="{9C351E74-5A7C-4DF0-8908-BE9B22447680}" type="sibTrans" cxnId="{C021E977-D125-4397-B076-71ABD5094DA5}">
      <dgm:prSet/>
      <dgm:spPr/>
      <dgm:t>
        <a:bodyPr/>
        <a:lstStyle/>
        <a:p>
          <a:endParaRPr lang="en-US"/>
        </a:p>
      </dgm:t>
    </dgm:pt>
    <dgm:pt modelId="{F8D67C5D-BE77-4E78-ABF7-38F22E2578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Standard Scaler</a:t>
          </a:r>
        </a:p>
      </dgm:t>
    </dgm:pt>
    <dgm:pt modelId="{2627EACD-D458-4E68-A5BF-0207DE4BC4B0}" type="parTrans" cxnId="{591ABDEB-A569-4810-89AD-97CC9C7B23A1}">
      <dgm:prSet/>
      <dgm:spPr/>
      <dgm:t>
        <a:bodyPr/>
        <a:lstStyle/>
        <a:p>
          <a:endParaRPr lang="en-US"/>
        </a:p>
      </dgm:t>
    </dgm:pt>
    <dgm:pt modelId="{CB2C1804-865D-45EF-A4D0-358F6E872AB4}" type="sibTrans" cxnId="{591ABDEB-A569-4810-89AD-97CC9C7B23A1}">
      <dgm:prSet/>
      <dgm:spPr/>
      <dgm:t>
        <a:bodyPr/>
        <a:lstStyle/>
        <a:p>
          <a:endParaRPr lang="en-US"/>
        </a:p>
      </dgm:t>
    </dgm:pt>
    <dgm:pt modelId="{2B14C5C3-233B-4D87-8B1E-0EE808BE22F5}" type="pres">
      <dgm:prSet presAssocID="{369F30E6-9A8C-47AD-A788-278BCE513E72}" presName="linear" presStyleCnt="0">
        <dgm:presLayoutVars>
          <dgm:dir/>
          <dgm:animLvl val="lvl"/>
          <dgm:resizeHandles val="exact"/>
        </dgm:presLayoutVars>
      </dgm:prSet>
      <dgm:spPr/>
    </dgm:pt>
    <dgm:pt modelId="{5A93D4BE-50CB-4E0C-82D9-5B6B757DC215}" type="pres">
      <dgm:prSet presAssocID="{F110ACA3-EE41-4FA7-8276-EBBDBDB2872A}" presName="parentLin" presStyleCnt="0"/>
      <dgm:spPr/>
    </dgm:pt>
    <dgm:pt modelId="{4175D0DE-908E-4C48-903C-53E66256D624}" type="pres">
      <dgm:prSet presAssocID="{F110ACA3-EE41-4FA7-8276-EBBDBDB2872A}" presName="parentLeftMargin" presStyleLbl="node1" presStyleIdx="0" presStyleCnt="6"/>
      <dgm:spPr/>
    </dgm:pt>
    <dgm:pt modelId="{B2702F6D-38A4-43A5-B397-47DE86DB3739}" type="pres">
      <dgm:prSet presAssocID="{F110ACA3-EE41-4FA7-8276-EBBDBDB2872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91947B9-E3F9-4C40-A071-D2B16619E5C2}" type="pres">
      <dgm:prSet presAssocID="{F110ACA3-EE41-4FA7-8276-EBBDBDB2872A}" presName="negativeSpace" presStyleCnt="0"/>
      <dgm:spPr/>
    </dgm:pt>
    <dgm:pt modelId="{59EF837C-588A-45A4-9827-C841EBF18214}" type="pres">
      <dgm:prSet presAssocID="{F110ACA3-EE41-4FA7-8276-EBBDBDB2872A}" presName="childText" presStyleLbl="conFgAcc1" presStyleIdx="0" presStyleCnt="6">
        <dgm:presLayoutVars>
          <dgm:bulletEnabled val="1"/>
        </dgm:presLayoutVars>
      </dgm:prSet>
      <dgm:spPr/>
    </dgm:pt>
    <dgm:pt modelId="{C6096E63-83CE-42AF-813D-A305D27D11D5}" type="pres">
      <dgm:prSet presAssocID="{13A6BDFB-A73F-42D7-A3F5-016EA38D4F9C}" presName="spaceBetweenRectangles" presStyleCnt="0"/>
      <dgm:spPr/>
    </dgm:pt>
    <dgm:pt modelId="{8DB83A89-7565-47F9-B769-FD40BB771D76}" type="pres">
      <dgm:prSet presAssocID="{B9830DDA-8C02-46AE-84F2-69BA9399403C}" presName="parentLin" presStyleCnt="0"/>
      <dgm:spPr/>
    </dgm:pt>
    <dgm:pt modelId="{2A930A64-D760-4C18-AA55-331336A91707}" type="pres">
      <dgm:prSet presAssocID="{B9830DDA-8C02-46AE-84F2-69BA9399403C}" presName="parentLeftMargin" presStyleLbl="node1" presStyleIdx="0" presStyleCnt="6"/>
      <dgm:spPr/>
    </dgm:pt>
    <dgm:pt modelId="{0FFA5B30-D9AD-4CE4-AA7A-8DC48DDA1C62}" type="pres">
      <dgm:prSet presAssocID="{B9830DDA-8C02-46AE-84F2-69BA9399403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5EB9E3E-DA26-4600-99D3-8A5B5D44E0D5}" type="pres">
      <dgm:prSet presAssocID="{B9830DDA-8C02-46AE-84F2-69BA9399403C}" presName="negativeSpace" presStyleCnt="0"/>
      <dgm:spPr/>
    </dgm:pt>
    <dgm:pt modelId="{5046C2B4-21E5-415E-AE67-C59C784FB1A5}" type="pres">
      <dgm:prSet presAssocID="{B9830DDA-8C02-46AE-84F2-69BA9399403C}" presName="childText" presStyleLbl="conFgAcc1" presStyleIdx="1" presStyleCnt="6">
        <dgm:presLayoutVars>
          <dgm:bulletEnabled val="1"/>
        </dgm:presLayoutVars>
      </dgm:prSet>
      <dgm:spPr/>
    </dgm:pt>
    <dgm:pt modelId="{3640EEEA-718F-489D-A530-ACCA6874EB4D}" type="pres">
      <dgm:prSet presAssocID="{F6A7B6ED-6509-4EEB-9C94-90A5E7BE8730}" presName="spaceBetweenRectangles" presStyleCnt="0"/>
      <dgm:spPr/>
    </dgm:pt>
    <dgm:pt modelId="{3D0ABCAB-3CAB-4FB2-A285-F8A87F3ADA96}" type="pres">
      <dgm:prSet presAssocID="{0BD19E90-6883-4684-B68E-F0683A25A495}" presName="parentLin" presStyleCnt="0"/>
      <dgm:spPr/>
    </dgm:pt>
    <dgm:pt modelId="{8CA24A53-F7E5-4EAB-A399-E0A69C8944B4}" type="pres">
      <dgm:prSet presAssocID="{0BD19E90-6883-4684-B68E-F0683A25A495}" presName="parentLeftMargin" presStyleLbl="node1" presStyleIdx="1" presStyleCnt="6"/>
      <dgm:spPr/>
    </dgm:pt>
    <dgm:pt modelId="{6C8DD1D5-048B-48F8-9095-9DC7EBD86C1E}" type="pres">
      <dgm:prSet presAssocID="{0BD19E90-6883-4684-B68E-F0683A25A49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B00340F-8D9C-43BF-9A3A-D4B565FEF2CE}" type="pres">
      <dgm:prSet presAssocID="{0BD19E90-6883-4684-B68E-F0683A25A495}" presName="negativeSpace" presStyleCnt="0"/>
      <dgm:spPr/>
    </dgm:pt>
    <dgm:pt modelId="{A7F18BD5-3FCD-4934-9CE3-AEE7734D045F}" type="pres">
      <dgm:prSet presAssocID="{0BD19E90-6883-4684-B68E-F0683A25A495}" presName="childText" presStyleLbl="conFgAcc1" presStyleIdx="2" presStyleCnt="6">
        <dgm:presLayoutVars>
          <dgm:bulletEnabled val="1"/>
        </dgm:presLayoutVars>
      </dgm:prSet>
      <dgm:spPr/>
    </dgm:pt>
    <dgm:pt modelId="{F5272F8B-09AD-476C-ADB1-BF06694E44B5}" type="pres">
      <dgm:prSet presAssocID="{9517C31D-AA39-4BB1-9774-E064AE59D3F9}" presName="spaceBetweenRectangles" presStyleCnt="0"/>
      <dgm:spPr/>
    </dgm:pt>
    <dgm:pt modelId="{8B07AB15-D732-4354-9CE2-A02B2064FD2C}" type="pres">
      <dgm:prSet presAssocID="{110BB714-26B3-45F4-811C-4E6B946E5EA0}" presName="parentLin" presStyleCnt="0"/>
      <dgm:spPr/>
    </dgm:pt>
    <dgm:pt modelId="{FE379E69-EA8F-4875-99EC-C0F4B7247C38}" type="pres">
      <dgm:prSet presAssocID="{110BB714-26B3-45F4-811C-4E6B946E5EA0}" presName="parentLeftMargin" presStyleLbl="node1" presStyleIdx="2" presStyleCnt="6"/>
      <dgm:spPr/>
    </dgm:pt>
    <dgm:pt modelId="{13F6540F-86A2-4A37-B920-496FAD151145}" type="pres">
      <dgm:prSet presAssocID="{110BB714-26B3-45F4-811C-4E6B946E5EA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5B7C139-4D49-49D7-89EB-BF7E8B0F7148}" type="pres">
      <dgm:prSet presAssocID="{110BB714-26B3-45F4-811C-4E6B946E5EA0}" presName="negativeSpace" presStyleCnt="0"/>
      <dgm:spPr/>
    </dgm:pt>
    <dgm:pt modelId="{2DDAE0E9-1B2E-468D-BB1D-835BD0FF8096}" type="pres">
      <dgm:prSet presAssocID="{110BB714-26B3-45F4-811C-4E6B946E5EA0}" presName="childText" presStyleLbl="conFgAcc1" presStyleIdx="3" presStyleCnt="6">
        <dgm:presLayoutVars>
          <dgm:bulletEnabled val="1"/>
        </dgm:presLayoutVars>
      </dgm:prSet>
      <dgm:spPr/>
    </dgm:pt>
    <dgm:pt modelId="{2BBD34E2-E62A-4FE8-A6DA-8BBBF143066C}" type="pres">
      <dgm:prSet presAssocID="{7553F0F5-645C-417A-A2D0-D11FE0FFB4B0}" presName="spaceBetweenRectangles" presStyleCnt="0"/>
      <dgm:spPr/>
    </dgm:pt>
    <dgm:pt modelId="{D4125906-5E3E-4D30-82B9-9A0F57F280CE}" type="pres">
      <dgm:prSet presAssocID="{D066170A-6A62-4E67-AEDC-7B1B84967DCB}" presName="parentLin" presStyleCnt="0"/>
      <dgm:spPr/>
    </dgm:pt>
    <dgm:pt modelId="{D04E18C1-B734-408C-8B7F-03FC016A090E}" type="pres">
      <dgm:prSet presAssocID="{D066170A-6A62-4E67-AEDC-7B1B84967DCB}" presName="parentLeftMargin" presStyleLbl="node1" presStyleIdx="3" presStyleCnt="6"/>
      <dgm:spPr/>
    </dgm:pt>
    <dgm:pt modelId="{5907AD9D-103D-43CB-BEEF-20704A44E10F}" type="pres">
      <dgm:prSet presAssocID="{D066170A-6A62-4E67-AEDC-7B1B84967DC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B68E3DC-071C-4D81-BA96-756A60D4910F}" type="pres">
      <dgm:prSet presAssocID="{D066170A-6A62-4E67-AEDC-7B1B84967DCB}" presName="negativeSpace" presStyleCnt="0"/>
      <dgm:spPr/>
    </dgm:pt>
    <dgm:pt modelId="{6259C373-53A4-491E-815C-466AB1CB4D82}" type="pres">
      <dgm:prSet presAssocID="{D066170A-6A62-4E67-AEDC-7B1B84967DCB}" presName="childText" presStyleLbl="conFgAcc1" presStyleIdx="4" presStyleCnt="6">
        <dgm:presLayoutVars>
          <dgm:bulletEnabled val="1"/>
        </dgm:presLayoutVars>
      </dgm:prSet>
      <dgm:spPr/>
    </dgm:pt>
    <dgm:pt modelId="{815FD6E6-C695-4130-B747-28F105D98210}" type="pres">
      <dgm:prSet presAssocID="{07517AAB-1862-498E-85D9-E0EFFC23878F}" presName="spaceBetweenRectangles" presStyleCnt="0"/>
      <dgm:spPr/>
    </dgm:pt>
    <dgm:pt modelId="{38047028-F9DD-418E-8E3B-52B1698FF84A}" type="pres">
      <dgm:prSet presAssocID="{948CD6DA-C4DD-40FC-9AC4-8F6470D13507}" presName="parentLin" presStyleCnt="0"/>
      <dgm:spPr/>
    </dgm:pt>
    <dgm:pt modelId="{4722C07C-E280-4618-943C-07DC82ED1E51}" type="pres">
      <dgm:prSet presAssocID="{948CD6DA-C4DD-40FC-9AC4-8F6470D13507}" presName="parentLeftMargin" presStyleLbl="node1" presStyleIdx="4" presStyleCnt="6"/>
      <dgm:spPr/>
    </dgm:pt>
    <dgm:pt modelId="{7329947E-E566-4EEB-83B3-862CCBC0592F}" type="pres">
      <dgm:prSet presAssocID="{948CD6DA-C4DD-40FC-9AC4-8F6470D13507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BEE439DA-D170-4A98-9215-7603C1F1D217}" type="pres">
      <dgm:prSet presAssocID="{948CD6DA-C4DD-40FC-9AC4-8F6470D13507}" presName="negativeSpace" presStyleCnt="0"/>
      <dgm:spPr/>
    </dgm:pt>
    <dgm:pt modelId="{7D55A331-4344-4206-A770-EF991D2A93B7}" type="pres">
      <dgm:prSet presAssocID="{948CD6DA-C4DD-40FC-9AC4-8F6470D13507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0641A800-A8DA-4B41-8CB3-4F6B0906EC81}" srcId="{B9830DDA-8C02-46AE-84F2-69BA9399403C}" destId="{8AE24EB3-0715-433D-B28A-15745BC15FC1}" srcOrd="0" destOrd="0" parTransId="{4D110593-375B-4153-AB03-F8DFB8440C59}" sibTransId="{FA78C600-346A-4C1F-B2D9-6675C660BE35}"/>
    <dgm:cxn modelId="{210C8905-E3B4-4EA8-8ED1-EC4F2B60AB0D}" type="presOf" srcId="{F8D67C5D-BE77-4E78-ABF7-38F22E25780E}" destId="{7D55A331-4344-4206-A770-EF991D2A93B7}" srcOrd="0" destOrd="0" presId="urn:microsoft.com/office/officeart/2005/8/layout/list1"/>
    <dgm:cxn modelId="{35E78710-F4E4-426F-A592-65AC7491E40B}" srcId="{369F30E6-9A8C-47AD-A788-278BCE513E72}" destId="{948CD6DA-C4DD-40FC-9AC4-8F6470D13507}" srcOrd="5" destOrd="0" parTransId="{A7F24E06-6D4B-4489-9E4A-73E75EC454B8}" sibTransId="{FBDD57A9-E856-4D98-A01F-AB138E72C55F}"/>
    <dgm:cxn modelId="{F73F7F15-3771-4433-9360-AD82F61CD017}" type="presOf" srcId="{948CD6DA-C4DD-40FC-9AC4-8F6470D13507}" destId="{4722C07C-E280-4618-943C-07DC82ED1E51}" srcOrd="0" destOrd="0" presId="urn:microsoft.com/office/officeart/2005/8/layout/list1"/>
    <dgm:cxn modelId="{987F2822-838C-4680-85FA-07BB474E71E8}" srcId="{F110ACA3-EE41-4FA7-8276-EBBDBDB2872A}" destId="{A0996E8B-A423-4353-86B2-369DB38795B6}" srcOrd="0" destOrd="0" parTransId="{DFF3D2BD-31AF-43D0-BBC4-57F11DCE4CA7}" sibTransId="{41022D76-BDAE-44FC-B331-4DD0B9EA54B1}"/>
    <dgm:cxn modelId="{6D78752E-2C1B-4647-8EB0-D1183375D825}" type="presOf" srcId="{948CD6DA-C4DD-40FC-9AC4-8F6470D13507}" destId="{7329947E-E566-4EEB-83B3-862CCBC0592F}" srcOrd="1" destOrd="0" presId="urn:microsoft.com/office/officeart/2005/8/layout/list1"/>
    <dgm:cxn modelId="{D69AC331-220E-4EE9-BEA6-D737B8BB7F73}" type="presOf" srcId="{8AE24EB3-0715-433D-B28A-15745BC15FC1}" destId="{5046C2B4-21E5-415E-AE67-C59C784FB1A5}" srcOrd="0" destOrd="0" presId="urn:microsoft.com/office/officeart/2005/8/layout/list1"/>
    <dgm:cxn modelId="{E8DC0B3B-8661-4AF1-A0AA-BD7475A1D039}" srcId="{369F30E6-9A8C-47AD-A788-278BCE513E72}" destId="{F110ACA3-EE41-4FA7-8276-EBBDBDB2872A}" srcOrd="0" destOrd="0" parTransId="{6917010F-9BA6-47CF-B71A-5CB15E843D05}" sibTransId="{13A6BDFB-A73F-42D7-A3F5-016EA38D4F9C}"/>
    <dgm:cxn modelId="{26F18F45-6EEA-483B-B05E-40EACBCD166F}" type="presOf" srcId="{F110ACA3-EE41-4FA7-8276-EBBDBDB2872A}" destId="{B2702F6D-38A4-43A5-B397-47DE86DB3739}" srcOrd="1" destOrd="0" presId="urn:microsoft.com/office/officeart/2005/8/layout/list1"/>
    <dgm:cxn modelId="{6803E072-CCFD-4A26-AB62-E141CEA64BD6}" type="presOf" srcId="{0BD19E90-6883-4684-B68E-F0683A25A495}" destId="{8CA24A53-F7E5-4EAB-A399-E0A69C8944B4}" srcOrd="0" destOrd="0" presId="urn:microsoft.com/office/officeart/2005/8/layout/list1"/>
    <dgm:cxn modelId="{D772F254-2E56-436C-AFBB-52CCB445ABA6}" type="presOf" srcId="{110BB714-26B3-45F4-811C-4E6B946E5EA0}" destId="{FE379E69-EA8F-4875-99EC-C0F4B7247C38}" srcOrd="0" destOrd="0" presId="urn:microsoft.com/office/officeart/2005/8/layout/list1"/>
    <dgm:cxn modelId="{C021E977-D125-4397-B076-71ABD5094DA5}" srcId="{D066170A-6A62-4E67-AEDC-7B1B84967DCB}" destId="{0B8A90BD-94BB-4C77-88F0-1A43353880EA}" srcOrd="0" destOrd="0" parTransId="{1DF4DC4C-15F5-4392-ACF1-27746D9F9638}" sibTransId="{9C351E74-5A7C-4DF0-8908-BE9B22447680}"/>
    <dgm:cxn modelId="{EBA1A48D-8B31-4ACE-878D-F1E4BAAED9CE}" type="presOf" srcId="{110BB714-26B3-45F4-811C-4E6B946E5EA0}" destId="{13F6540F-86A2-4A37-B920-496FAD151145}" srcOrd="1" destOrd="0" presId="urn:microsoft.com/office/officeart/2005/8/layout/list1"/>
    <dgm:cxn modelId="{504B0598-C2E8-4BB5-B341-0660298FC97E}" srcId="{369F30E6-9A8C-47AD-A788-278BCE513E72}" destId="{110BB714-26B3-45F4-811C-4E6B946E5EA0}" srcOrd="3" destOrd="0" parTransId="{59A289CA-2D4E-4114-8DD8-B814B18303EB}" sibTransId="{7553F0F5-645C-417A-A2D0-D11FE0FFB4B0}"/>
    <dgm:cxn modelId="{71566D9C-E145-48EF-A09B-623D7C3961F8}" type="presOf" srcId="{F110ACA3-EE41-4FA7-8276-EBBDBDB2872A}" destId="{4175D0DE-908E-4C48-903C-53E66256D624}" srcOrd="0" destOrd="0" presId="urn:microsoft.com/office/officeart/2005/8/layout/list1"/>
    <dgm:cxn modelId="{C5046AA1-15A7-404F-9C84-2857A5CE6C68}" type="presOf" srcId="{B9830DDA-8C02-46AE-84F2-69BA9399403C}" destId="{2A930A64-D760-4C18-AA55-331336A91707}" srcOrd="0" destOrd="0" presId="urn:microsoft.com/office/officeart/2005/8/layout/list1"/>
    <dgm:cxn modelId="{6C89FBA9-5CF8-4A6A-933D-14383A41574B}" type="presOf" srcId="{B9830DDA-8C02-46AE-84F2-69BA9399403C}" destId="{0FFA5B30-D9AD-4CE4-AA7A-8DC48DDA1C62}" srcOrd="1" destOrd="0" presId="urn:microsoft.com/office/officeart/2005/8/layout/list1"/>
    <dgm:cxn modelId="{2D94B9AE-7A78-4C1D-94B7-68C59665DBED}" type="presOf" srcId="{62EF4D81-8B82-43FE-BE94-D29440964E7A}" destId="{A7F18BD5-3FCD-4934-9CE3-AEE7734D045F}" srcOrd="0" destOrd="0" presId="urn:microsoft.com/office/officeart/2005/8/layout/list1"/>
    <dgm:cxn modelId="{658C5EB1-0C5A-4489-ACDD-E77BF1853D65}" type="presOf" srcId="{0B8A90BD-94BB-4C77-88F0-1A43353880EA}" destId="{6259C373-53A4-491E-815C-466AB1CB4D82}" srcOrd="0" destOrd="0" presId="urn:microsoft.com/office/officeart/2005/8/layout/list1"/>
    <dgm:cxn modelId="{77DB48C8-A42B-4BC0-A057-D43A0D3F4E9B}" type="presOf" srcId="{D066170A-6A62-4E67-AEDC-7B1B84967DCB}" destId="{5907AD9D-103D-43CB-BEEF-20704A44E10F}" srcOrd="1" destOrd="0" presId="urn:microsoft.com/office/officeart/2005/8/layout/list1"/>
    <dgm:cxn modelId="{B4C0A0D1-C801-400E-A5AF-980509EB2E83}" srcId="{369F30E6-9A8C-47AD-A788-278BCE513E72}" destId="{D066170A-6A62-4E67-AEDC-7B1B84967DCB}" srcOrd="4" destOrd="0" parTransId="{00D1F1DC-B8B9-458D-AF3C-D9711642D1A6}" sibTransId="{07517AAB-1862-498E-85D9-E0EFFC23878F}"/>
    <dgm:cxn modelId="{EBB68BD4-7193-4729-AFBF-57383DB01D6B}" srcId="{369F30E6-9A8C-47AD-A788-278BCE513E72}" destId="{0BD19E90-6883-4684-B68E-F0683A25A495}" srcOrd="2" destOrd="0" parTransId="{1988610F-0542-4517-B351-83D9D527115B}" sibTransId="{9517C31D-AA39-4BB1-9774-E064AE59D3F9}"/>
    <dgm:cxn modelId="{DAB761DD-B516-4058-86E5-1753C815CCDB}" type="presOf" srcId="{369F30E6-9A8C-47AD-A788-278BCE513E72}" destId="{2B14C5C3-233B-4D87-8B1E-0EE808BE22F5}" srcOrd="0" destOrd="0" presId="urn:microsoft.com/office/officeart/2005/8/layout/list1"/>
    <dgm:cxn modelId="{DD9649E9-ADD8-4298-B73E-B5C62183F4A3}" type="presOf" srcId="{D066170A-6A62-4E67-AEDC-7B1B84967DCB}" destId="{D04E18C1-B734-408C-8B7F-03FC016A090E}" srcOrd="0" destOrd="0" presId="urn:microsoft.com/office/officeart/2005/8/layout/list1"/>
    <dgm:cxn modelId="{591ABDEB-A569-4810-89AD-97CC9C7B23A1}" srcId="{948CD6DA-C4DD-40FC-9AC4-8F6470D13507}" destId="{F8D67C5D-BE77-4E78-ABF7-38F22E25780E}" srcOrd="0" destOrd="0" parTransId="{2627EACD-D458-4E68-A5BF-0207DE4BC4B0}" sibTransId="{CB2C1804-865D-45EF-A4D0-358F6E872AB4}"/>
    <dgm:cxn modelId="{F171F5F2-F184-412B-97F4-88F4A4C419CD}" srcId="{369F30E6-9A8C-47AD-A788-278BCE513E72}" destId="{B9830DDA-8C02-46AE-84F2-69BA9399403C}" srcOrd="1" destOrd="0" parTransId="{96135115-A7F2-421B-9123-76E225B3B600}" sibTransId="{F6A7B6ED-6509-4EEB-9C94-90A5E7BE8730}"/>
    <dgm:cxn modelId="{4DBB80F4-D8C8-4DBC-AE19-F068722C0392}" type="presOf" srcId="{0BD19E90-6883-4684-B68E-F0683A25A495}" destId="{6C8DD1D5-048B-48F8-9095-9DC7EBD86C1E}" srcOrd="1" destOrd="0" presId="urn:microsoft.com/office/officeart/2005/8/layout/list1"/>
    <dgm:cxn modelId="{C8BDB0FC-872D-4B69-9C7E-A54A6B322B84}" srcId="{0BD19E90-6883-4684-B68E-F0683A25A495}" destId="{62EF4D81-8B82-43FE-BE94-D29440964E7A}" srcOrd="0" destOrd="0" parTransId="{2F033617-1317-491C-9751-B4DD97B557EE}" sibTransId="{FC9A8B43-AB92-48AD-A725-9D4367FBF09B}"/>
    <dgm:cxn modelId="{FBE1BCFF-5D9E-4B4C-86D0-6EABD0ECA69B}" type="presOf" srcId="{A0996E8B-A423-4353-86B2-369DB38795B6}" destId="{59EF837C-588A-45A4-9827-C841EBF18214}" srcOrd="0" destOrd="0" presId="urn:microsoft.com/office/officeart/2005/8/layout/list1"/>
    <dgm:cxn modelId="{870EEED5-7097-455A-829D-CE42FA77DF27}" type="presParOf" srcId="{2B14C5C3-233B-4D87-8B1E-0EE808BE22F5}" destId="{5A93D4BE-50CB-4E0C-82D9-5B6B757DC215}" srcOrd="0" destOrd="0" presId="urn:microsoft.com/office/officeart/2005/8/layout/list1"/>
    <dgm:cxn modelId="{C37E2A33-3470-4506-B652-515CB0559D08}" type="presParOf" srcId="{5A93D4BE-50CB-4E0C-82D9-5B6B757DC215}" destId="{4175D0DE-908E-4C48-903C-53E66256D624}" srcOrd="0" destOrd="0" presId="urn:microsoft.com/office/officeart/2005/8/layout/list1"/>
    <dgm:cxn modelId="{6C182C09-5775-4ED7-8A3F-D8A05CE07702}" type="presParOf" srcId="{5A93D4BE-50CB-4E0C-82D9-5B6B757DC215}" destId="{B2702F6D-38A4-43A5-B397-47DE86DB3739}" srcOrd="1" destOrd="0" presId="urn:microsoft.com/office/officeart/2005/8/layout/list1"/>
    <dgm:cxn modelId="{50881707-BB72-4E1B-AB0C-B362193A5807}" type="presParOf" srcId="{2B14C5C3-233B-4D87-8B1E-0EE808BE22F5}" destId="{B91947B9-E3F9-4C40-A071-D2B16619E5C2}" srcOrd="1" destOrd="0" presId="urn:microsoft.com/office/officeart/2005/8/layout/list1"/>
    <dgm:cxn modelId="{E1EC8829-CA5C-44E2-B9B7-46A75362506D}" type="presParOf" srcId="{2B14C5C3-233B-4D87-8B1E-0EE808BE22F5}" destId="{59EF837C-588A-45A4-9827-C841EBF18214}" srcOrd="2" destOrd="0" presId="urn:microsoft.com/office/officeart/2005/8/layout/list1"/>
    <dgm:cxn modelId="{5A17ED47-E57F-48ED-B3BB-BDF65008BD62}" type="presParOf" srcId="{2B14C5C3-233B-4D87-8B1E-0EE808BE22F5}" destId="{C6096E63-83CE-42AF-813D-A305D27D11D5}" srcOrd="3" destOrd="0" presId="urn:microsoft.com/office/officeart/2005/8/layout/list1"/>
    <dgm:cxn modelId="{F58E4205-55BD-496D-B389-002F7E951B3E}" type="presParOf" srcId="{2B14C5C3-233B-4D87-8B1E-0EE808BE22F5}" destId="{8DB83A89-7565-47F9-B769-FD40BB771D76}" srcOrd="4" destOrd="0" presId="urn:microsoft.com/office/officeart/2005/8/layout/list1"/>
    <dgm:cxn modelId="{AEC4F366-F3DB-4CAE-AAA4-F4E8BBA7EA03}" type="presParOf" srcId="{8DB83A89-7565-47F9-B769-FD40BB771D76}" destId="{2A930A64-D760-4C18-AA55-331336A91707}" srcOrd="0" destOrd="0" presId="urn:microsoft.com/office/officeart/2005/8/layout/list1"/>
    <dgm:cxn modelId="{466831AE-4095-4C26-979F-FCEEC96D1EA5}" type="presParOf" srcId="{8DB83A89-7565-47F9-B769-FD40BB771D76}" destId="{0FFA5B30-D9AD-4CE4-AA7A-8DC48DDA1C62}" srcOrd="1" destOrd="0" presId="urn:microsoft.com/office/officeart/2005/8/layout/list1"/>
    <dgm:cxn modelId="{7BFE08B8-79D9-4767-8770-9A765DDE5D1B}" type="presParOf" srcId="{2B14C5C3-233B-4D87-8B1E-0EE808BE22F5}" destId="{E5EB9E3E-DA26-4600-99D3-8A5B5D44E0D5}" srcOrd="5" destOrd="0" presId="urn:microsoft.com/office/officeart/2005/8/layout/list1"/>
    <dgm:cxn modelId="{870AEA01-2633-437D-80AA-5E22891A60CE}" type="presParOf" srcId="{2B14C5C3-233B-4D87-8B1E-0EE808BE22F5}" destId="{5046C2B4-21E5-415E-AE67-C59C784FB1A5}" srcOrd="6" destOrd="0" presId="urn:microsoft.com/office/officeart/2005/8/layout/list1"/>
    <dgm:cxn modelId="{4C47CF96-46BB-4716-BB8B-BAB248D145BE}" type="presParOf" srcId="{2B14C5C3-233B-4D87-8B1E-0EE808BE22F5}" destId="{3640EEEA-718F-489D-A530-ACCA6874EB4D}" srcOrd="7" destOrd="0" presId="urn:microsoft.com/office/officeart/2005/8/layout/list1"/>
    <dgm:cxn modelId="{F4EF6F32-5A8B-48BE-A2A0-55AF6EF7463B}" type="presParOf" srcId="{2B14C5C3-233B-4D87-8B1E-0EE808BE22F5}" destId="{3D0ABCAB-3CAB-4FB2-A285-F8A87F3ADA96}" srcOrd="8" destOrd="0" presId="urn:microsoft.com/office/officeart/2005/8/layout/list1"/>
    <dgm:cxn modelId="{132BD872-8974-4813-ACC9-6EE265D44765}" type="presParOf" srcId="{3D0ABCAB-3CAB-4FB2-A285-F8A87F3ADA96}" destId="{8CA24A53-F7E5-4EAB-A399-E0A69C8944B4}" srcOrd="0" destOrd="0" presId="urn:microsoft.com/office/officeart/2005/8/layout/list1"/>
    <dgm:cxn modelId="{ACDB7288-42EF-4B5F-9262-A58ED4EB71FA}" type="presParOf" srcId="{3D0ABCAB-3CAB-4FB2-A285-F8A87F3ADA96}" destId="{6C8DD1D5-048B-48F8-9095-9DC7EBD86C1E}" srcOrd="1" destOrd="0" presId="urn:microsoft.com/office/officeart/2005/8/layout/list1"/>
    <dgm:cxn modelId="{AF4FF411-1E6A-4A66-959F-67CDB7C97491}" type="presParOf" srcId="{2B14C5C3-233B-4D87-8B1E-0EE808BE22F5}" destId="{4B00340F-8D9C-43BF-9A3A-D4B565FEF2CE}" srcOrd="9" destOrd="0" presId="urn:microsoft.com/office/officeart/2005/8/layout/list1"/>
    <dgm:cxn modelId="{58DA6A40-1FE9-4E3D-B2F8-B02270507FD4}" type="presParOf" srcId="{2B14C5C3-233B-4D87-8B1E-0EE808BE22F5}" destId="{A7F18BD5-3FCD-4934-9CE3-AEE7734D045F}" srcOrd="10" destOrd="0" presId="urn:microsoft.com/office/officeart/2005/8/layout/list1"/>
    <dgm:cxn modelId="{2918DDEB-88CB-4B7C-9B84-573806B0837A}" type="presParOf" srcId="{2B14C5C3-233B-4D87-8B1E-0EE808BE22F5}" destId="{F5272F8B-09AD-476C-ADB1-BF06694E44B5}" srcOrd="11" destOrd="0" presId="urn:microsoft.com/office/officeart/2005/8/layout/list1"/>
    <dgm:cxn modelId="{021E26D8-86D7-4CD2-98C6-086FA0590B20}" type="presParOf" srcId="{2B14C5C3-233B-4D87-8B1E-0EE808BE22F5}" destId="{8B07AB15-D732-4354-9CE2-A02B2064FD2C}" srcOrd="12" destOrd="0" presId="urn:microsoft.com/office/officeart/2005/8/layout/list1"/>
    <dgm:cxn modelId="{7BCC86E8-DD0A-40E7-8109-0CB1C65C4243}" type="presParOf" srcId="{8B07AB15-D732-4354-9CE2-A02B2064FD2C}" destId="{FE379E69-EA8F-4875-99EC-C0F4B7247C38}" srcOrd="0" destOrd="0" presId="urn:microsoft.com/office/officeart/2005/8/layout/list1"/>
    <dgm:cxn modelId="{61B7FC0A-9F33-43B0-9861-F6E3582EB96A}" type="presParOf" srcId="{8B07AB15-D732-4354-9CE2-A02B2064FD2C}" destId="{13F6540F-86A2-4A37-B920-496FAD151145}" srcOrd="1" destOrd="0" presId="urn:microsoft.com/office/officeart/2005/8/layout/list1"/>
    <dgm:cxn modelId="{68E00F34-4DAC-4F27-9212-C6E4D126A6A0}" type="presParOf" srcId="{2B14C5C3-233B-4D87-8B1E-0EE808BE22F5}" destId="{B5B7C139-4D49-49D7-89EB-BF7E8B0F7148}" srcOrd="13" destOrd="0" presId="urn:microsoft.com/office/officeart/2005/8/layout/list1"/>
    <dgm:cxn modelId="{1D657811-10DE-4B83-9832-493AA4BF7A63}" type="presParOf" srcId="{2B14C5C3-233B-4D87-8B1E-0EE808BE22F5}" destId="{2DDAE0E9-1B2E-468D-BB1D-835BD0FF8096}" srcOrd="14" destOrd="0" presId="urn:microsoft.com/office/officeart/2005/8/layout/list1"/>
    <dgm:cxn modelId="{E60F4DC0-005F-4980-9D33-088A278A7599}" type="presParOf" srcId="{2B14C5C3-233B-4D87-8B1E-0EE808BE22F5}" destId="{2BBD34E2-E62A-4FE8-A6DA-8BBBF143066C}" srcOrd="15" destOrd="0" presId="urn:microsoft.com/office/officeart/2005/8/layout/list1"/>
    <dgm:cxn modelId="{AC7C694C-2132-4011-90E6-C3317AAADFED}" type="presParOf" srcId="{2B14C5C3-233B-4D87-8B1E-0EE808BE22F5}" destId="{D4125906-5E3E-4D30-82B9-9A0F57F280CE}" srcOrd="16" destOrd="0" presId="urn:microsoft.com/office/officeart/2005/8/layout/list1"/>
    <dgm:cxn modelId="{C91EC751-7E05-476C-B10C-2DFE579286F3}" type="presParOf" srcId="{D4125906-5E3E-4D30-82B9-9A0F57F280CE}" destId="{D04E18C1-B734-408C-8B7F-03FC016A090E}" srcOrd="0" destOrd="0" presId="urn:microsoft.com/office/officeart/2005/8/layout/list1"/>
    <dgm:cxn modelId="{32504C23-995C-47F7-92F7-5452500D8B7F}" type="presParOf" srcId="{D4125906-5E3E-4D30-82B9-9A0F57F280CE}" destId="{5907AD9D-103D-43CB-BEEF-20704A44E10F}" srcOrd="1" destOrd="0" presId="urn:microsoft.com/office/officeart/2005/8/layout/list1"/>
    <dgm:cxn modelId="{2D189C85-AB65-4B67-AA91-6CDF330CBA2C}" type="presParOf" srcId="{2B14C5C3-233B-4D87-8B1E-0EE808BE22F5}" destId="{FB68E3DC-071C-4D81-BA96-756A60D4910F}" srcOrd="17" destOrd="0" presId="urn:microsoft.com/office/officeart/2005/8/layout/list1"/>
    <dgm:cxn modelId="{09BD7148-F89F-4508-AF71-AB96D30ADAB2}" type="presParOf" srcId="{2B14C5C3-233B-4D87-8B1E-0EE808BE22F5}" destId="{6259C373-53A4-491E-815C-466AB1CB4D82}" srcOrd="18" destOrd="0" presId="urn:microsoft.com/office/officeart/2005/8/layout/list1"/>
    <dgm:cxn modelId="{7E2D4399-4A2A-4D76-A3BD-E0D3E2F238CF}" type="presParOf" srcId="{2B14C5C3-233B-4D87-8B1E-0EE808BE22F5}" destId="{815FD6E6-C695-4130-B747-28F105D98210}" srcOrd="19" destOrd="0" presId="urn:microsoft.com/office/officeart/2005/8/layout/list1"/>
    <dgm:cxn modelId="{F11B4587-ACF1-4389-80FF-94579E7D46FA}" type="presParOf" srcId="{2B14C5C3-233B-4D87-8B1E-0EE808BE22F5}" destId="{38047028-F9DD-418E-8E3B-52B1698FF84A}" srcOrd="20" destOrd="0" presId="urn:microsoft.com/office/officeart/2005/8/layout/list1"/>
    <dgm:cxn modelId="{609F4158-C0DD-4DE9-AE84-AA659DE8C83D}" type="presParOf" srcId="{38047028-F9DD-418E-8E3B-52B1698FF84A}" destId="{4722C07C-E280-4618-943C-07DC82ED1E51}" srcOrd="0" destOrd="0" presId="urn:microsoft.com/office/officeart/2005/8/layout/list1"/>
    <dgm:cxn modelId="{9E6B67CB-3EB4-4172-8623-33B86BE10E10}" type="presParOf" srcId="{38047028-F9DD-418E-8E3B-52B1698FF84A}" destId="{7329947E-E566-4EEB-83B3-862CCBC0592F}" srcOrd="1" destOrd="0" presId="urn:microsoft.com/office/officeart/2005/8/layout/list1"/>
    <dgm:cxn modelId="{7A5B0377-9D90-41E2-B478-0B6B36588EAB}" type="presParOf" srcId="{2B14C5C3-233B-4D87-8B1E-0EE808BE22F5}" destId="{BEE439DA-D170-4A98-9215-7603C1F1D217}" srcOrd="21" destOrd="0" presId="urn:microsoft.com/office/officeart/2005/8/layout/list1"/>
    <dgm:cxn modelId="{BEFEB1CE-B216-4BE5-B4BB-94CA4B4B33BC}" type="presParOf" srcId="{2B14C5C3-233B-4D87-8B1E-0EE808BE22F5}" destId="{7D55A331-4344-4206-A770-EF991D2A93B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7959A1E-CD40-477F-814C-1FCC44FCC6A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9966408-DEF6-478A-8D48-9200946573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Build initial logistic model using stats library and GLM</a:t>
          </a:r>
        </a:p>
      </dgm:t>
    </dgm:pt>
    <dgm:pt modelId="{4F49437F-689A-48E0-A39A-2CFCAE735B7C}" type="parTrans" cxnId="{199F1EA1-E92B-4B32-AA39-0F2B95A3D3E5}">
      <dgm:prSet/>
      <dgm:spPr/>
      <dgm:t>
        <a:bodyPr/>
        <a:lstStyle/>
        <a:p>
          <a:endParaRPr lang="en-US"/>
        </a:p>
      </dgm:t>
    </dgm:pt>
    <dgm:pt modelId="{8165591F-775B-48A6-93F9-D0714987FB59}" type="sibTrans" cxnId="{199F1EA1-E92B-4B32-AA39-0F2B95A3D3E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B8BA13D-0AE0-46C4-B0D5-7A441BE8C2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Keep all the columns except ( Converted, Lead ID and Prospect ID) as independent variables</a:t>
          </a:r>
        </a:p>
      </dgm:t>
    </dgm:pt>
    <dgm:pt modelId="{018DEA98-AFB0-4752-9428-C60C76A7277F}" type="parTrans" cxnId="{5B69B638-E1BF-4E91-93D2-DE9DBFA4760D}">
      <dgm:prSet/>
      <dgm:spPr/>
      <dgm:t>
        <a:bodyPr/>
        <a:lstStyle/>
        <a:p>
          <a:endParaRPr lang="en-US"/>
        </a:p>
      </dgm:t>
    </dgm:pt>
    <dgm:pt modelId="{7BE78856-5C08-47E8-A4ED-072595589ABF}" type="sibTrans" cxnId="{5B69B638-E1BF-4E91-93D2-DE9DBFA4760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319B5E-8021-4DFA-8AD0-3DE96B85AE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Keep Converted as Dependent / Target variable.</a:t>
          </a:r>
        </a:p>
      </dgm:t>
    </dgm:pt>
    <dgm:pt modelId="{A0508274-CE03-4314-8735-1AE2C67DB561}" type="parTrans" cxnId="{4AD14030-DBFD-4572-BFC0-FFEE41B3E814}">
      <dgm:prSet/>
      <dgm:spPr/>
      <dgm:t>
        <a:bodyPr/>
        <a:lstStyle/>
        <a:p>
          <a:endParaRPr lang="en-US"/>
        </a:p>
      </dgm:t>
    </dgm:pt>
    <dgm:pt modelId="{8FE35A70-35E0-4F83-9211-8A3CAAAFE06A}" type="sibTrans" cxnId="{4AD14030-DBFD-4572-BFC0-FFEE41B3E81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28E3B0E-32F2-4886-97D5-67D4C64EBA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stats model Binomial family</a:t>
          </a:r>
        </a:p>
      </dgm:t>
    </dgm:pt>
    <dgm:pt modelId="{BF2DB98E-ABB1-4009-AF00-6047F4324FD6}" type="parTrans" cxnId="{DDA8E6A4-46FD-4F0C-B4A9-9318F20914E1}">
      <dgm:prSet/>
      <dgm:spPr/>
      <dgm:t>
        <a:bodyPr/>
        <a:lstStyle/>
        <a:p>
          <a:endParaRPr lang="en-US"/>
        </a:p>
      </dgm:t>
    </dgm:pt>
    <dgm:pt modelId="{109F2F06-589C-452C-A24C-B16A9D254D49}" type="sibTrans" cxnId="{DDA8E6A4-46FD-4F0C-B4A9-9318F20914E1}">
      <dgm:prSet/>
      <dgm:spPr/>
      <dgm:t>
        <a:bodyPr/>
        <a:lstStyle/>
        <a:p>
          <a:endParaRPr lang="en-US"/>
        </a:p>
      </dgm:t>
    </dgm:pt>
    <dgm:pt modelId="{01B73C39-D0EC-4F9E-A091-2C3ED1916013}" type="pres">
      <dgm:prSet presAssocID="{77959A1E-CD40-477F-814C-1FCC44FCC6A3}" presName="root" presStyleCnt="0">
        <dgm:presLayoutVars>
          <dgm:dir/>
          <dgm:resizeHandles val="exact"/>
        </dgm:presLayoutVars>
      </dgm:prSet>
      <dgm:spPr/>
    </dgm:pt>
    <dgm:pt modelId="{0BD46078-DDD4-49AD-8D61-237E6D69A2C9}" type="pres">
      <dgm:prSet presAssocID="{77959A1E-CD40-477F-814C-1FCC44FCC6A3}" presName="container" presStyleCnt="0">
        <dgm:presLayoutVars>
          <dgm:dir/>
          <dgm:resizeHandles val="exact"/>
        </dgm:presLayoutVars>
      </dgm:prSet>
      <dgm:spPr/>
    </dgm:pt>
    <dgm:pt modelId="{EF6D809D-532E-4DE1-A871-CF609FE89EC9}" type="pres">
      <dgm:prSet presAssocID="{E9966408-DEF6-478A-8D48-920094657303}" presName="compNode" presStyleCnt="0"/>
      <dgm:spPr/>
    </dgm:pt>
    <dgm:pt modelId="{982E95A4-30D4-4887-8912-FE60C9CADAE3}" type="pres">
      <dgm:prSet presAssocID="{E9966408-DEF6-478A-8D48-920094657303}" presName="iconBgRect" presStyleLbl="bgShp" presStyleIdx="0" presStyleCnt="4"/>
      <dgm:spPr/>
    </dgm:pt>
    <dgm:pt modelId="{7EC71D5B-70FC-4CCF-B515-9FB52314E6E1}" type="pres">
      <dgm:prSet presAssocID="{E9966408-DEF6-478A-8D48-9200946573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CD58CC4-6EAD-4E11-9F8A-D9E34DE9D3E2}" type="pres">
      <dgm:prSet presAssocID="{E9966408-DEF6-478A-8D48-920094657303}" presName="spaceRect" presStyleCnt="0"/>
      <dgm:spPr/>
    </dgm:pt>
    <dgm:pt modelId="{2BEEBA77-16D3-4719-A1AC-5C6660DCE38F}" type="pres">
      <dgm:prSet presAssocID="{E9966408-DEF6-478A-8D48-920094657303}" presName="textRect" presStyleLbl="revTx" presStyleIdx="0" presStyleCnt="4">
        <dgm:presLayoutVars>
          <dgm:chMax val="1"/>
          <dgm:chPref val="1"/>
        </dgm:presLayoutVars>
      </dgm:prSet>
      <dgm:spPr/>
    </dgm:pt>
    <dgm:pt modelId="{3AB89468-99C7-44F1-B82F-431E14D768DD}" type="pres">
      <dgm:prSet presAssocID="{8165591F-775B-48A6-93F9-D0714987FB59}" presName="sibTrans" presStyleLbl="sibTrans2D1" presStyleIdx="0" presStyleCnt="0"/>
      <dgm:spPr/>
    </dgm:pt>
    <dgm:pt modelId="{463B0D47-247B-43D3-9263-F6CE3E799935}" type="pres">
      <dgm:prSet presAssocID="{BB8BA13D-0AE0-46C4-B0D5-7A441BE8C283}" presName="compNode" presStyleCnt="0"/>
      <dgm:spPr/>
    </dgm:pt>
    <dgm:pt modelId="{28662CDC-6786-4196-A886-4DB885E3C4FA}" type="pres">
      <dgm:prSet presAssocID="{BB8BA13D-0AE0-46C4-B0D5-7A441BE8C283}" presName="iconBgRect" presStyleLbl="bgShp" presStyleIdx="1" presStyleCnt="4"/>
      <dgm:spPr/>
    </dgm:pt>
    <dgm:pt modelId="{9DD866AC-D498-4B3D-BB09-4C58FE06CC52}" type="pres">
      <dgm:prSet presAssocID="{BB8BA13D-0AE0-46C4-B0D5-7A441BE8C28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32F2FAF0-7714-4116-A676-A0B5E0B5A961}" type="pres">
      <dgm:prSet presAssocID="{BB8BA13D-0AE0-46C4-B0D5-7A441BE8C283}" presName="spaceRect" presStyleCnt="0"/>
      <dgm:spPr/>
    </dgm:pt>
    <dgm:pt modelId="{01D367A5-681A-4CCD-97C4-BD06B6C4CA42}" type="pres">
      <dgm:prSet presAssocID="{BB8BA13D-0AE0-46C4-B0D5-7A441BE8C283}" presName="textRect" presStyleLbl="revTx" presStyleIdx="1" presStyleCnt="4">
        <dgm:presLayoutVars>
          <dgm:chMax val="1"/>
          <dgm:chPref val="1"/>
        </dgm:presLayoutVars>
      </dgm:prSet>
      <dgm:spPr/>
    </dgm:pt>
    <dgm:pt modelId="{18EDB252-8E33-4A00-B41C-95A79C26AFC1}" type="pres">
      <dgm:prSet presAssocID="{7BE78856-5C08-47E8-A4ED-072595589ABF}" presName="sibTrans" presStyleLbl="sibTrans2D1" presStyleIdx="0" presStyleCnt="0"/>
      <dgm:spPr/>
    </dgm:pt>
    <dgm:pt modelId="{BF64E759-9686-44A7-9988-D9A9002B40D3}" type="pres">
      <dgm:prSet presAssocID="{B6319B5E-8021-4DFA-8AD0-3DE96B85AE1A}" presName="compNode" presStyleCnt="0"/>
      <dgm:spPr/>
    </dgm:pt>
    <dgm:pt modelId="{C855483A-081C-4492-BAE1-2582DE77D35F}" type="pres">
      <dgm:prSet presAssocID="{B6319B5E-8021-4DFA-8AD0-3DE96B85AE1A}" presName="iconBgRect" presStyleLbl="bgShp" presStyleIdx="2" presStyleCnt="4"/>
      <dgm:spPr/>
    </dgm:pt>
    <dgm:pt modelId="{B99A7014-A9A7-41C3-A89C-0748F0A10055}" type="pres">
      <dgm:prSet presAssocID="{B6319B5E-8021-4DFA-8AD0-3DE96B85AE1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339B2DE-9965-4D74-9A82-1010E9E0189D}" type="pres">
      <dgm:prSet presAssocID="{B6319B5E-8021-4DFA-8AD0-3DE96B85AE1A}" presName="spaceRect" presStyleCnt="0"/>
      <dgm:spPr/>
    </dgm:pt>
    <dgm:pt modelId="{616011C6-B29D-41FF-B2CC-295FADC5CBA8}" type="pres">
      <dgm:prSet presAssocID="{B6319B5E-8021-4DFA-8AD0-3DE96B85AE1A}" presName="textRect" presStyleLbl="revTx" presStyleIdx="2" presStyleCnt="4">
        <dgm:presLayoutVars>
          <dgm:chMax val="1"/>
          <dgm:chPref val="1"/>
        </dgm:presLayoutVars>
      </dgm:prSet>
      <dgm:spPr/>
    </dgm:pt>
    <dgm:pt modelId="{BB2925BF-256A-41C5-9FF6-AEB6272FC273}" type="pres">
      <dgm:prSet presAssocID="{8FE35A70-35E0-4F83-9211-8A3CAAAFE06A}" presName="sibTrans" presStyleLbl="sibTrans2D1" presStyleIdx="0" presStyleCnt="0"/>
      <dgm:spPr/>
    </dgm:pt>
    <dgm:pt modelId="{B8A9A954-2925-46AD-A351-85BB3D43E329}" type="pres">
      <dgm:prSet presAssocID="{F28E3B0E-32F2-4886-97D5-67D4C64EBA79}" presName="compNode" presStyleCnt="0"/>
      <dgm:spPr/>
    </dgm:pt>
    <dgm:pt modelId="{5BBC84C4-75C8-4309-820C-FF8D724C2557}" type="pres">
      <dgm:prSet presAssocID="{F28E3B0E-32F2-4886-97D5-67D4C64EBA79}" presName="iconBgRect" presStyleLbl="bgShp" presStyleIdx="3" presStyleCnt="4"/>
      <dgm:spPr/>
    </dgm:pt>
    <dgm:pt modelId="{1083123B-3491-4F00-B977-4461E34A997A}" type="pres">
      <dgm:prSet presAssocID="{F28E3B0E-32F2-4886-97D5-67D4C64EBA79}" presName="iconRect" presStyleLbl="node1" presStyleIdx="3" presStyleCnt="4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03EBC770-33ED-4986-B018-D5503E62CA3A}" type="pres">
      <dgm:prSet presAssocID="{F28E3B0E-32F2-4886-97D5-67D4C64EBA79}" presName="spaceRect" presStyleCnt="0"/>
      <dgm:spPr/>
    </dgm:pt>
    <dgm:pt modelId="{E761AA14-767F-4EF4-89A8-8B9791C9E175}" type="pres">
      <dgm:prSet presAssocID="{F28E3B0E-32F2-4886-97D5-67D4C64EBA7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890B704-FB5C-422B-8834-CE0D0E0F2D82}" type="presOf" srcId="{7BE78856-5C08-47E8-A4ED-072595589ABF}" destId="{18EDB252-8E33-4A00-B41C-95A79C26AFC1}" srcOrd="0" destOrd="0" presId="urn:microsoft.com/office/officeart/2018/2/layout/IconCircleList"/>
    <dgm:cxn modelId="{9F105E0E-4543-46B0-A717-3D3B1168AB0A}" type="presOf" srcId="{E9966408-DEF6-478A-8D48-920094657303}" destId="{2BEEBA77-16D3-4719-A1AC-5C6660DCE38F}" srcOrd="0" destOrd="0" presId="urn:microsoft.com/office/officeart/2018/2/layout/IconCircleList"/>
    <dgm:cxn modelId="{9F7DD61C-AFD2-42E2-92BF-A891C080DDA3}" type="presOf" srcId="{8FE35A70-35E0-4F83-9211-8A3CAAAFE06A}" destId="{BB2925BF-256A-41C5-9FF6-AEB6272FC273}" srcOrd="0" destOrd="0" presId="urn:microsoft.com/office/officeart/2018/2/layout/IconCircleList"/>
    <dgm:cxn modelId="{4AD14030-DBFD-4572-BFC0-FFEE41B3E814}" srcId="{77959A1E-CD40-477F-814C-1FCC44FCC6A3}" destId="{B6319B5E-8021-4DFA-8AD0-3DE96B85AE1A}" srcOrd="2" destOrd="0" parTransId="{A0508274-CE03-4314-8735-1AE2C67DB561}" sibTransId="{8FE35A70-35E0-4F83-9211-8A3CAAAFE06A}"/>
    <dgm:cxn modelId="{5B69B638-E1BF-4E91-93D2-DE9DBFA4760D}" srcId="{77959A1E-CD40-477F-814C-1FCC44FCC6A3}" destId="{BB8BA13D-0AE0-46C4-B0D5-7A441BE8C283}" srcOrd="1" destOrd="0" parTransId="{018DEA98-AFB0-4752-9428-C60C76A7277F}" sibTransId="{7BE78856-5C08-47E8-A4ED-072595589ABF}"/>
    <dgm:cxn modelId="{2A3A2E4C-13A1-4758-B472-4C2245438DFA}" type="presOf" srcId="{F28E3B0E-32F2-4886-97D5-67D4C64EBA79}" destId="{E761AA14-767F-4EF4-89A8-8B9791C9E175}" srcOrd="0" destOrd="0" presId="urn:microsoft.com/office/officeart/2018/2/layout/IconCircleList"/>
    <dgm:cxn modelId="{BF774F51-BBB7-4C33-92AB-11F938D602D1}" type="presOf" srcId="{BB8BA13D-0AE0-46C4-B0D5-7A441BE8C283}" destId="{01D367A5-681A-4CCD-97C4-BD06B6C4CA42}" srcOrd="0" destOrd="0" presId="urn:microsoft.com/office/officeart/2018/2/layout/IconCircleList"/>
    <dgm:cxn modelId="{D744247E-90E4-404E-B0D9-7A73E3DB16C7}" type="presOf" srcId="{8165591F-775B-48A6-93F9-D0714987FB59}" destId="{3AB89468-99C7-44F1-B82F-431E14D768DD}" srcOrd="0" destOrd="0" presId="urn:microsoft.com/office/officeart/2018/2/layout/IconCircleList"/>
    <dgm:cxn modelId="{25DFC37E-7B7D-4498-A313-968C2F828667}" type="presOf" srcId="{77959A1E-CD40-477F-814C-1FCC44FCC6A3}" destId="{01B73C39-D0EC-4F9E-A091-2C3ED1916013}" srcOrd="0" destOrd="0" presId="urn:microsoft.com/office/officeart/2018/2/layout/IconCircleList"/>
    <dgm:cxn modelId="{199F1EA1-E92B-4B32-AA39-0F2B95A3D3E5}" srcId="{77959A1E-CD40-477F-814C-1FCC44FCC6A3}" destId="{E9966408-DEF6-478A-8D48-920094657303}" srcOrd="0" destOrd="0" parTransId="{4F49437F-689A-48E0-A39A-2CFCAE735B7C}" sibTransId="{8165591F-775B-48A6-93F9-D0714987FB59}"/>
    <dgm:cxn modelId="{DDA8E6A4-46FD-4F0C-B4A9-9318F20914E1}" srcId="{77959A1E-CD40-477F-814C-1FCC44FCC6A3}" destId="{F28E3B0E-32F2-4886-97D5-67D4C64EBA79}" srcOrd="3" destOrd="0" parTransId="{BF2DB98E-ABB1-4009-AF00-6047F4324FD6}" sibTransId="{109F2F06-589C-452C-A24C-B16A9D254D49}"/>
    <dgm:cxn modelId="{56C5B1D4-9B40-4C66-9900-2CB4091C04DB}" type="presOf" srcId="{B6319B5E-8021-4DFA-8AD0-3DE96B85AE1A}" destId="{616011C6-B29D-41FF-B2CC-295FADC5CBA8}" srcOrd="0" destOrd="0" presId="urn:microsoft.com/office/officeart/2018/2/layout/IconCircleList"/>
    <dgm:cxn modelId="{CBB9EA3E-CC39-4E08-AF0B-72C51ADE4757}" type="presParOf" srcId="{01B73C39-D0EC-4F9E-A091-2C3ED1916013}" destId="{0BD46078-DDD4-49AD-8D61-237E6D69A2C9}" srcOrd="0" destOrd="0" presId="urn:microsoft.com/office/officeart/2018/2/layout/IconCircleList"/>
    <dgm:cxn modelId="{4163CD0D-EA33-43A6-A740-5D1138BCAEC5}" type="presParOf" srcId="{0BD46078-DDD4-49AD-8D61-237E6D69A2C9}" destId="{EF6D809D-532E-4DE1-A871-CF609FE89EC9}" srcOrd="0" destOrd="0" presId="urn:microsoft.com/office/officeart/2018/2/layout/IconCircleList"/>
    <dgm:cxn modelId="{D7E68953-B117-4E93-9D51-83EAB63D0186}" type="presParOf" srcId="{EF6D809D-532E-4DE1-A871-CF609FE89EC9}" destId="{982E95A4-30D4-4887-8912-FE60C9CADAE3}" srcOrd="0" destOrd="0" presId="urn:microsoft.com/office/officeart/2018/2/layout/IconCircleList"/>
    <dgm:cxn modelId="{245C1163-14DB-464A-82DC-9D33F70DEB04}" type="presParOf" srcId="{EF6D809D-532E-4DE1-A871-CF609FE89EC9}" destId="{7EC71D5B-70FC-4CCF-B515-9FB52314E6E1}" srcOrd="1" destOrd="0" presId="urn:microsoft.com/office/officeart/2018/2/layout/IconCircleList"/>
    <dgm:cxn modelId="{48DD86A3-BE6E-4C2D-997C-AC3632623640}" type="presParOf" srcId="{EF6D809D-532E-4DE1-A871-CF609FE89EC9}" destId="{DCD58CC4-6EAD-4E11-9F8A-D9E34DE9D3E2}" srcOrd="2" destOrd="0" presId="urn:microsoft.com/office/officeart/2018/2/layout/IconCircleList"/>
    <dgm:cxn modelId="{CE16FD52-2B62-4521-9AFE-F9E772235F97}" type="presParOf" srcId="{EF6D809D-532E-4DE1-A871-CF609FE89EC9}" destId="{2BEEBA77-16D3-4719-A1AC-5C6660DCE38F}" srcOrd="3" destOrd="0" presId="urn:microsoft.com/office/officeart/2018/2/layout/IconCircleList"/>
    <dgm:cxn modelId="{816474F4-2EDC-4386-930E-41568AB9B514}" type="presParOf" srcId="{0BD46078-DDD4-49AD-8D61-237E6D69A2C9}" destId="{3AB89468-99C7-44F1-B82F-431E14D768DD}" srcOrd="1" destOrd="0" presId="urn:microsoft.com/office/officeart/2018/2/layout/IconCircleList"/>
    <dgm:cxn modelId="{D2F94158-62B8-40E2-A62D-444E85D5A4EB}" type="presParOf" srcId="{0BD46078-DDD4-49AD-8D61-237E6D69A2C9}" destId="{463B0D47-247B-43D3-9263-F6CE3E799935}" srcOrd="2" destOrd="0" presId="urn:microsoft.com/office/officeart/2018/2/layout/IconCircleList"/>
    <dgm:cxn modelId="{43055F11-5252-4238-8795-62C69D1AAD5D}" type="presParOf" srcId="{463B0D47-247B-43D3-9263-F6CE3E799935}" destId="{28662CDC-6786-4196-A886-4DB885E3C4FA}" srcOrd="0" destOrd="0" presId="urn:microsoft.com/office/officeart/2018/2/layout/IconCircleList"/>
    <dgm:cxn modelId="{B7801A48-B7D9-431C-97A3-3D7EADECBA1A}" type="presParOf" srcId="{463B0D47-247B-43D3-9263-F6CE3E799935}" destId="{9DD866AC-D498-4B3D-BB09-4C58FE06CC52}" srcOrd="1" destOrd="0" presId="urn:microsoft.com/office/officeart/2018/2/layout/IconCircleList"/>
    <dgm:cxn modelId="{A9DF349E-00DC-430D-955C-B51278D129B9}" type="presParOf" srcId="{463B0D47-247B-43D3-9263-F6CE3E799935}" destId="{32F2FAF0-7714-4116-A676-A0B5E0B5A961}" srcOrd="2" destOrd="0" presId="urn:microsoft.com/office/officeart/2018/2/layout/IconCircleList"/>
    <dgm:cxn modelId="{0D13BF65-5ABC-492D-85EA-DDA9D1329FE7}" type="presParOf" srcId="{463B0D47-247B-43D3-9263-F6CE3E799935}" destId="{01D367A5-681A-4CCD-97C4-BD06B6C4CA42}" srcOrd="3" destOrd="0" presId="urn:microsoft.com/office/officeart/2018/2/layout/IconCircleList"/>
    <dgm:cxn modelId="{650D143F-AAAD-401C-94DD-DA21142478E0}" type="presParOf" srcId="{0BD46078-DDD4-49AD-8D61-237E6D69A2C9}" destId="{18EDB252-8E33-4A00-B41C-95A79C26AFC1}" srcOrd="3" destOrd="0" presId="urn:microsoft.com/office/officeart/2018/2/layout/IconCircleList"/>
    <dgm:cxn modelId="{D8A5414B-5490-45E7-91F0-FFF9B32DC1E8}" type="presParOf" srcId="{0BD46078-DDD4-49AD-8D61-237E6D69A2C9}" destId="{BF64E759-9686-44A7-9988-D9A9002B40D3}" srcOrd="4" destOrd="0" presId="urn:microsoft.com/office/officeart/2018/2/layout/IconCircleList"/>
    <dgm:cxn modelId="{4B2FFD41-FB8B-45B8-BE47-14DE85C506E8}" type="presParOf" srcId="{BF64E759-9686-44A7-9988-D9A9002B40D3}" destId="{C855483A-081C-4492-BAE1-2582DE77D35F}" srcOrd="0" destOrd="0" presId="urn:microsoft.com/office/officeart/2018/2/layout/IconCircleList"/>
    <dgm:cxn modelId="{7FBB9E2C-8071-4669-820B-6901869C53F6}" type="presParOf" srcId="{BF64E759-9686-44A7-9988-D9A9002B40D3}" destId="{B99A7014-A9A7-41C3-A89C-0748F0A10055}" srcOrd="1" destOrd="0" presId="urn:microsoft.com/office/officeart/2018/2/layout/IconCircleList"/>
    <dgm:cxn modelId="{916D28C6-773E-49EB-9CBE-FF2F765E7741}" type="presParOf" srcId="{BF64E759-9686-44A7-9988-D9A9002B40D3}" destId="{0339B2DE-9965-4D74-9A82-1010E9E0189D}" srcOrd="2" destOrd="0" presId="urn:microsoft.com/office/officeart/2018/2/layout/IconCircleList"/>
    <dgm:cxn modelId="{C8FEA62C-E44B-4B17-B33E-EC1CDE86AC96}" type="presParOf" srcId="{BF64E759-9686-44A7-9988-D9A9002B40D3}" destId="{616011C6-B29D-41FF-B2CC-295FADC5CBA8}" srcOrd="3" destOrd="0" presId="urn:microsoft.com/office/officeart/2018/2/layout/IconCircleList"/>
    <dgm:cxn modelId="{C4A20F9C-2F26-419B-B25B-F4942D779CB5}" type="presParOf" srcId="{0BD46078-DDD4-49AD-8D61-237E6D69A2C9}" destId="{BB2925BF-256A-41C5-9FF6-AEB6272FC273}" srcOrd="5" destOrd="0" presId="urn:microsoft.com/office/officeart/2018/2/layout/IconCircleList"/>
    <dgm:cxn modelId="{B54E7492-E19E-4B7B-B879-2D96F2CE4605}" type="presParOf" srcId="{0BD46078-DDD4-49AD-8D61-237E6D69A2C9}" destId="{B8A9A954-2925-46AD-A351-85BB3D43E329}" srcOrd="6" destOrd="0" presId="urn:microsoft.com/office/officeart/2018/2/layout/IconCircleList"/>
    <dgm:cxn modelId="{3DB6C592-76F3-471A-A957-13683D1C0620}" type="presParOf" srcId="{B8A9A954-2925-46AD-A351-85BB3D43E329}" destId="{5BBC84C4-75C8-4309-820C-FF8D724C2557}" srcOrd="0" destOrd="0" presId="urn:microsoft.com/office/officeart/2018/2/layout/IconCircleList"/>
    <dgm:cxn modelId="{4FC78BAA-FF76-4AF7-A7BA-7B2E353FE93A}" type="presParOf" srcId="{B8A9A954-2925-46AD-A351-85BB3D43E329}" destId="{1083123B-3491-4F00-B977-4461E34A997A}" srcOrd="1" destOrd="0" presId="urn:microsoft.com/office/officeart/2018/2/layout/IconCircleList"/>
    <dgm:cxn modelId="{76073870-19BD-45DE-804D-B50CE1377163}" type="presParOf" srcId="{B8A9A954-2925-46AD-A351-85BB3D43E329}" destId="{03EBC770-33ED-4986-B018-D5503E62CA3A}" srcOrd="2" destOrd="0" presId="urn:microsoft.com/office/officeart/2018/2/layout/IconCircleList"/>
    <dgm:cxn modelId="{4A45C0A2-ACA9-4088-846C-9F0805778B03}" type="presParOf" srcId="{B8A9A954-2925-46AD-A351-85BB3D43E329}" destId="{E761AA14-767F-4EF4-89A8-8B9791C9E17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312C4-F9DD-472B-976E-E202B53B7BDE}">
      <dsp:nvSpPr>
        <dsp:cNvPr id="0" name=""/>
        <dsp:cNvSpPr/>
      </dsp:nvSpPr>
      <dsp:spPr>
        <a:xfrm>
          <a:off x="686474" y="174118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A3FB58-FCA5-4333-882B-13B0FC5EF003}">
      <dsp:nvSpPr>
        <dsp:cNvPr id="0" name=""/>
        <dsp:cNvSpPr/>
      </dsp:nvSpPr>
      <dsp:spPr>
        <a:xfrm>
          <a:off x="1110599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A4134-937F-426F-B891-0F9EF2855C93}">
      <dsp:nvSpPr>
        <dsp:cNvPr id="0" name=""/>
        <dsp:cNvSpPr/>
      </dsp:nvSpPr>
      <dsp:spPr>
        <a:xfrm>
          <a:off x="50287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2100" kern="1200"/>
            <a:t>Build logistics regression model</a:t>
          </a:r>
          <a:endParaRPr lang="en-US" sz="2100" kern="1200"/>
        </a:p>
      </dsp:txBody>
      <dsp:txXfrm>
        <a:off x="50287" y="2784119"/>
        <a:ext cx="3262500" cy="720000"/>
      </dsp:txXfrm>
    </dsp:sp>
    <dsp:sp modelId="{B6C223F0-81C7-4203-A96B-37C291B1FA34}">
      <dsp:nvSpPr>
        <dsp:cNvPr id="0" name=""/>
        <dsp:cNvSpPr/>
      </dsp:nvSpPr>
      <dsp:spPr>
        <a:xfrm>
          <a:off x="4519912" y="174118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B100CD-A58B-4756-B310-62C40E750A8F}">
      <dsp:nvSpPr>
        <dsp:cNvPr id="0" name=""/>
        <dsp:cNvSpPr/>
      </dsp:nvSpPr>
      <dsp:spPr>
        <a:xfrm>
          <a:off x="4944037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A1623-CB33-4FDE-A799-82B3FA9200F9}">
      <dsp:nvSpPr>
        <dsp:cNvPr id="0" name=""/>
        <dsp:cNvSpPr/>
      </dsp:nvSpPr>
      <dsp:spPr>
        <a:xfrm>
          <a:off x="3883725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Handle Data issues</a:t>
          </a:r>
        </a:p>
      </dsp:txBody>
      <dsp:txXfrm>
        <a:off x="3883725" y="2784119"/>
        <a:ext cx="3262500" cy="720000"/>
      </dsp:txXfrm>
    </dsp:sp>
    <dsp:sp modelId="{412FD2FA-BB2F-496C-9D1D-FCD92CB717FE}">
      <dsp:nvSpPr>
        <dsp:cNvPr id="0" name=""/>
        <dsp:cNvSpPr/>
      </dsp:nvSpPr>
      <dsp:spPr>
        <a:xfrm>
          <a:off x="8353350" y="174118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5147E3-6051-4191-9FCA-4EDA45C678C4}">
      <dsp:nvSpPr>
        <dsp:cNvPr id="0" name=""/>
        <dsp:cNvSpPr/>
      </dsp:nvSpPr>
      <dsp:spPr>
        <a:xfrm>
          <a:off x="8777475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FD3D8-0477-4232-B516-368F6B98093C}">
      <dsp:nvSpPr>
        <dsp:cNvPr id="0" name=""/>
        <dsp:cNvSpPr/>
      </dsp:nvSpPr>
      <dsp:spPr>
        <a:xfrm>
          <a:off x="7717162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Ability to adjust model for future changes.</a:t>
          </a:r>
        </a:p>
      </dsp:txBody>
      <dsp:txXfrm>
        <a:off x="7717162" y="2784119"/>
        <a:ext cx="32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197AD-6195-49C4-91D9-23DDE36EECBE}">
      <dsp:nvSpPr>
        <dsp:cNvPr id="0" name=""/>
        <dsp:cNvSpPr/>
      </dsp:nvSpPr>
      <dsp:spPr>
        <a:xfrm>
          <a:off x="0" y="1526"/>
          <a:ext cx="11029950" cy="7737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8CBAB-E1DB-45A1-871B-3C104C7F2E43}">
      <dsp:nvSpPr>
        <dsp:cNvPr id="0" name=""/>
        <dsp:cNvSpPr/>
      </dsp:nvSpPr>
      <dsp:spPr>
        <a:xfrm>
          <a:off x="234051" y="175614"/>
          <a:ext cx="425547" cy="4255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12C52-FA45-4C0D-B79B-F701C9A66F1D}">
      <dsp:nvSpPr>
        <dsp:cNvPr id="0" name=""/>
        <dsp:cNvSpPr/>
      </dsp:nvSpPr>
      <dsp:spPr>
        <a:xfrm>
          <a:off x="893650" y="1526"/>
          <a:ext cx="10136299" cy="773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86" tIns="81886" rIns="81886" bIns="818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Column –’Converted’ is the target variable. 0 – indicates not converted and 1 – indicates converted.</a:t>
          </a:r>
        </a:p>
      </dsp:txBody>
      <dsp:txXfrm>
        <a:off x="893650" y="1526"/>
        <a:ext cx="10136299" cy="773723"/>
      </dsp:txXfrm>
    </dsp:sp>
    <dsp:sp modelId="{344E4704-7CA6-440D-BE16-09F23B7B7BCB}">
      <dsp:nvSpPr>
        <dsp:cNvPr id="0" name=""/>
        <dsp:cNvSpPr/>
      </dsp:nvSpPr>
      <dsp:spPr>
        <a:xfrm>
          <a:off x="0" y="968680"/>
          <a:ext cx="11029950" cy="7737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7CB0D6-9431-4950-8601-4C3764E43A01}">
      <dsp:nvSpPr>
        <dsp:cNvPr id="0" name=""/>
        <dsp:cNvSpPr/>
      </dsp:nvSpPr>
      <dsp:spPr>
        <a:xfrm>
          <a:off x="234051" y="1142768"/>
          <a:ext cx="425547" cy="4255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AC9BF-9E38-4FBA-BFD0-4F12128DADA3}">
      <dsp:nvSpPr>
        <dsp:cNvPr id="0" name=""/>
        <dsp:cNvSpPr/>
      </dsp:nvSpPr>
      <dsp:spPr>
        <a:xfrm>
          <a:off x="893650" y="968680"/>
          <a:ext cx="10136299" cy="773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86" tIns="81886" rIns="81886" bIns="818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Categorical columns has level ‘select’ which is equivalent of NULL values and hence it must be handled.</a:t>
          </a:r>
        </a:p>
      </dsp:txBody>
      <dsp:txXfrm>
        <a:off x="893650" y="968680"/>
        <a:ext cx="10136299" cy="773723"/>
      </dsp:txXfrm>
    </dsp:sp>
    <dsp:sp modelId="{29160EBD-221F-4916-995D-7764E79908F1}">
      <dsp:nvSpPr>
        <dsp:cNvPr id="0" name=""/>
        <dsp:cNvSpPr/>
      </dsp:nvSpPr>
      <dsp:spPr>
        <a:xfrm>
          <a:off x="0" y="1935834"/>
          <a:ext cx="11029950" cy="7737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9340A8-3557-4971-9382-7CC01FC1945B}">
      <dsp:nvSpPr>
        <dsp:cNvPr id="0" name=""/>
        <dsp:cNvSpPr/>
      </dsp:nvSpPr>
      <dsp:spPr>
        <a:xfrm>
          <a:off x="234051" y="2109922"/>
          <a:ext cx="425547" cy="4255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44937-1365-4522-B862-ED1A01CDEC79}">
      <dsp:nvSpPr>
        <dsp:cNvPr id="0" name=""/>
        <dsp:cNvSpPr/>
      </dsp:nvSpPr>
      <dsp:spPr>
        <a:xfrm>
          <a:off x="893650" y="1935834"/>
          <a:ext cx="10136299" cy="773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86" tIns="81886" rIns="81886" bIns="818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Build a Logistics Regression model which should have a lead conversion rate of 80% or more.</a:t>
          </a:r>
        </a:p>
      </dsp:txBody>
      <dsp:txXfrm>
        <a:off x="893650" y="1935834"/>
        <a:ext cx="10136299" cy="773723"/>
      </dsp:txXfrm>
    </dsp:sp>
    <dsp:sp modelId="{86996E2B-74D4-42F9-A106-F181CDB9965B}">
      <dsp:nvSpPr>
        <dsp:cNvPr id="0" name=""/>
        <dsp:cNvSpPr/>
      </dsp:nvSpPr>
      <dsp:spPr>
        <a:xfrm>
          <a:off x="0" y="2902988"/>
          <a:ext cx="11029950" cy="7737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7D9E2C-A573-4083-B42C-3543929F0A1B}">
      <dsp:nvSpPr>
        <dsp:cNvPr id="0" name=""/>
        <dsp:cNvSpPr/>
      </dsp:nvSpPr>
      <dsp:spPr>
        <a:xfrm>
          <a:off x="234051" y="3077075"/>
          <a:ext cx="425547" cy="4255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32A88-CFB1-43F5-B87F-9429F39C5913}">
      <dsp:nvSpPr>
        <dsp:cNvPr id="0" name=""/>
        <dsp:cNvSpPr/>
      </dsp:nvSpPr>
      <dsp:spPr>
        <a:xfrm>
          <a:off x="893650" y="2902988"/>
          <a:ext cx="10136299" cy="773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86" tIns="81886" rIns="81886" bIns="8188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Assign scores to the leads ( 0 to 100 )</a:t>
          </a:r>
        </a:p>
      </dsp:txBody>
      <dsp:txXfrm>
        <a:off x="893650" y="2902988"/>
        <a:ext cx="10136299" cy="7737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A0106-9395-4C40-8249-BFD278F498F5}">
      <dsp:nvSpPr>
        <dsp:cNvPr id="0" name=""/>
        <dsp:cNvSpPr/>
      </dsp:nvSpPr>
      <dsp:spPr>
        <a:xfrm>
          <a:off x="454679" y="393762"/>
          <a:ext cx="478676" cy="4786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87F1B-577A-4BF9-BFEF-98B76235FD10}">
      <dsp:nvSpPr>
        <dsp:cNvPr id="0" name=""/>
        <dsp:cNvSpPr/>
      </dsp:nvSpPr>
      <dsp:spPr>
        <a:xfrm>
          <a:off x="10193" y="996739"/>
          <a:ext cx="1367647" cy="628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Reading and Understanding the data</a:t>
          </a:r>
        </a:p>
      </dsp:txBody>
      <dsp:txXfrm>
        <a:off x="10193" y="996739"/>
        <a:ext cx="1367647" cy="628263"/>
      </dsp:txXfrm>
    </dsp:sp>
    <dsp:sp modelId="{F9D5B133-949B-4A38-99B1-095C3A90E807}">
      <dsp:nvSpPr>
        <dsp:cNvPr id="0" name=""/>
        <dsp:cNvSpPr/>
      </dsp:nvSpPr>
      <dsp:spPr>
        <a:xfrm>
          <a:off x="10193" y="1682816"/>
          <a:ext cx="1367647" cy="1601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770F27-1AF1-431E-82E6-0403CC47AAB0}">
      <dsp:nvSpPr>
        <dsp:cNvPr id="0" name=""/>
        <dsp:cNvSpPr/>
      </dsp:nvSpPr>
      <dsp:spPr>
        <a:xfrm>
          <a:off x="2061665" y="393762"/>
          <a:ext cx="478676" cy="4786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A3562-58D6-4244-B7EC-861DE1DE9553}">
      <dsp:nvSpPr>
        <dsp:cNvPr id="0" name=""/>
        <dsp:cNvSpPr/>
      </dsp:nvSpPr>
      <dsp:spPr>
        <a:xfrm>
          <a:off x="1617179" y="996739"/>
          <a:ext cx="1367647" cy="628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EDA</a:t>
          </a:r>
        </a:p>
      </dsp:txBody>
      <dsp:txXfrm>
        <a:off x="1617179" y="996739"/>
        <a:ext cx="1367647" cy="628263"/>
      </dsp:txXfrm>
    </dsp:sp>
    <dsp:sp modelId="{143A74DA-9A71-45FF-8AB0-1E3E9A68E001}">
      <dsp:nvSpPr>
        <dsp:cNvPr id="0" name=""/>
        <dsp:cNvSpPr/>
      </dsp:nvSpPr>
      <dsp:spPr>
        <a:xfrm>
          <a:off x="1617179" y="1682816"/>
          <a:ext cx="1367647" cy="1601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Univariate Analysis</a:t>
          </a:r>
        </a:p>
      </dsp:txBody>
      <dsp:txXfrm>
        <a:off x="1617179" y="1682816"/>
        <a:ext cx="1367647" cy="1601659"/>
      </dsp:txXfrm>
    </dsp:sp>
    <dsp:sp modelId="{3CB2DD42-3B3B-48E6-B65E-40BDF8750CBA}">
      <dsp:nvSpPr>
        <dsp:cNvPr id="0" name=""/>
        <dsp:cNvSpPr/>
      </dsp:nvSpPr>
      <dsp:spPr>
        <a:xfrm>
          <a:off x="3668650" y="393762"/>
          <a:ext cx="478676" cy="4786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9F691-0664-4341-8484-811502E69CCA}">
      <dsp:nvSpPr>
        <dsp:cNvPr id="0" name=""/>
        <dsp:cNvSpPr/>
      </dsp:nvSpPr>
      <dsp:spPr>
        <a:xfrm>
          <a:off x="3224165" y="996739"/>
          <a:ext cx="1367647" cy="628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Handle Data issues</a:t>
          </a:r>
        </a:p>
      </dsp:txBody>
      <dsp:txXfrm>
        <a:off x="3224165" y="996739"/>
        <a:ext cx="1367647" cy="628263"/>
      </dsp:txXfrm>
    </dsp:sp>
    <dsp:sp modelId="{DEE877D8-CE30-40CA-8B25-D4263900F22D}">
      <dsp:nvSpPr>
        <dsp:cNvPr id="0" name=""/>
        <dsp:cNvSpPr/>
      </dsp:nvSpPr>
      <dsp:spPr>
        <a:xfrm>
          <a:off x="3224165" y="1682816"/>
          <a:ext cx="1367647" cy="1601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943171-74B3-415C-83BA-78364D575DF6}">
      <dsp:nvSpPr>
        <dsp:cNvPr id="0" name=""/>
        <dsp:cNvSpPr/>
      </dsp:nvSpPr>
      <dsp:spPr>
        <a:xfrm>
          <a:off x="5275636" y="393762"/>
          <a:ext cx="478676" cy="4786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25F6C-9A6C-4497-A8A8-AC5A78201E54}">
      <dsp:nvSpPr>
        <dsp:cNvPr id="0" name=""/>
        <dsp:cNvSpPr/>
      </dsp:nvSpPr>
      <dsp:spPr>
        <a:xfrm>
          <a:off x="4831151" y="996739"/>
          <a:ext cx="1367647" cy="628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Visualize</a:t>
          </a:r>
        </a:p>
      </dsp:txBody>
      <dsp:txXfrm>
        <a:off x="4831151" y="996739"/>
        <a:ext cx="1367647" cy="628263"/>
      </dsp:txXfrm>
    </dsp:sp>
    <dsp:sp modelId="{66247ADB-7496-4192-8BDA-2AF6DA19F771}">
      <dsp:nvSpPr>
        <dsp:cNvPr id="0" name=""/>
        <dsp:cNvSpPr/>
      </dsp:nvSpPr>
      <dsp:spPr>
        <a:xfrm>
          <a:off x="4831151" y="1682816"/>
          <a:ext cx="1367647" cy="1601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Univariate – Numerical columns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Bivariate – Categorical columns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Histogram for numerical columns</a:t>
          </a:r>
        </a:p>
      </dsp:txBody>
      <dsp:txXfrm>
        <a:off x="4831151" y="1682816"/>
        <a:ext cx="1367647" cy="1601659"/>
      </dsp:txXfrm>
    </dsp:sp>
    <dsp:sp modelId="{FCB851D1-5B3B-45DD-B1B0-5A1D02BBE5A2}">
      <dsp:nvSpPr>
        <dsp:cNvPr id="0" name=""/>
        <dsp:cNvSpPr/>
      </dsp:nvSpPr>
      <dsp:spPr>
        <a:xfrm>
          <a:off x="6882622" y="393762"/>
          <a:ext cx="478676" cy="4786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19EF4-3E93-454C-9067-34BF01B4F1CC}">
      <dsp:nvSpPr>
        <dsp:cNvPr id="0" name=""/>
        <dsp:cNvSpPr/>
      </dsp:nvSpPr>
      <dsp:spPr>
        <a:xfrm>
          <a:off x="6438137" y="996739"/>
          <a:ext cx="1367647" cy="628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Data Preparation</a:t>
          </a:r>
        </a:p>
      </dsp:txBody>
      <dsp:txXfrm>
        <a:off x="6438137" y="996739"/>
        <a:ext cx="1367647" cy="628263"/>
      </dsp:txXfrm>
    </dsp:sp>
    <dsp:sp modelId="{BD97C357-0F1F-4FD5-A877-41FFB079A8C1}">
      <dsp:nvSpPr>
        <dsp:cNvPr id="0" name=""/>
        <dsp:cNvSpPr/>
      </dsp:nvSpPr>
      <dsp:spPr>
        <a:xfrm>
          <a:off x="6438137" y="1682816"/>
          <a:ext cx="1367647" cy="1601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Outlier treatment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Binary value conversion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Dummy variable creation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Drop high correlated variables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Train-Test Split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Scaling</a:t>
          </a:r>
        </a:p>
      </dsp:txBody>
      <dsp:txXfrm>
        <a:off x="6438137" y="1682816"/>
        <a:ext cx="1367647" cy="1601659"/>
      </dsp:txXfrm>
    </dsp:sp>
    <dsp:sp modelId="{50847D59-FBB3-4315-B799-4BDFDA521EAE}">
      <dsp:nvSpPr>
        <dsp:cNvPr id="0" name=""/>
        <dsp:cNvSpPr/>
      </dsp:nvSpPr>
      <dsp:spPr>
        <a:xfrm>
          <a:off x="8489608" y="393762"/>
          <a:ext cx="478676" cy="4786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5DD33-4BD5-427D-9720-4E12AFF1350A}">
      <dsp:nvSpPr>
        <dsp:cNvPr id="0" name=""/>
        <dsp:cNvSpPr/>
      </dsp:nvSpPr>
      <dsp:spPr>
        <a:xfrm>
          <a:off x="8045122" y="996739"/>
          <a:ext cx="1367647" cy="628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Model Building</a:t>
          </a:r>
        </a:p>
      </dsp:txBody>
      <dsp:txXfrm>
        <a:off x="8045122" y="996739"/>
        <a:ext cx="1367647" cy="628263"/>
      </dsp:txXfrm>
    </dsp:sp>
    <dsp:sp modelId="{07FCB3CE-441F-476A-9DCB-7E47997FD765}">
      <dsp:nvSpPr>
        <dsp:cNvPr id="0" name=""/>
        <dsp:cNvSpPr/>
      </dsp:nvSpPr>
      <dsp:spPr>
        <a:xfrm>
          <a:off x="8045122" y="1682816"/>
          <a:ext cx="1367647" cy="1601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Select using RFE Technique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Evaluate Models</a:t>
          </a:r>
        </a:p>
      </dsp:txBody>
      <dsp:txXfrm>
        <a:off x="8045122" y="1682816"/>
        <a:ext cx="1367647" cy="1601659"/>
      </dsp:txXfrm>
    </dsp:sp>
    <dsp:sp modelId="{F6A16BCC-3EDD-4EF9-8416-110A4C7E3149}">
      <dsp:nvSpPr>
        <dsp:cNvPr id="0" name=""/>
        <dsp:cNvSpPr/>
      </dsp:nvSpPr>
      <dsp:spPr>
        <a:xfrm>
          <a:off x="10096594" y="393762"/>
          <a:ext cx="478676" cy="47867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E7599F-9405-4E9D-86E1-2BF8C1A4FBB3}">
      <dsp:nvSpPr>
        <dsp:cNvPr id="0" name=""/>
        <dsp:cNvSpPr/>
      </dsp:nvSpPr>
      <dsp:spPr>
        <a:xfrm>
          <a:off x="9652108" y="996739"/>
          <a:ext cx="1367647" cy="628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Prediction</a:t>
          </a:r>
        </a:p>
      </dsp:txBody>
      <dsp:txXfrm>
        <a:off x="9652108" y="996739"/>
        <a:ext cx="1367647" cy="628263"/>
      </dsp:txXfrm>
    </dsp:sp>
    <dsp:sp modelId="{2D37D8AF-C220-46C1-B5A4-B73722A85ADD}">
      <dsp:nvSpPr>
        <dsp:cNvPr id="0" name=""/>
        <dsp:cNvSpPr/>
      </dsp:nvSpPr>
      <dsp:spPr>
        <a:xfrm>
          <a:off x="9652108" y="1682816"/>
          <a:ext cx="1367647" cy="1601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9DD97-4985-4960-A403-B25E519E99BF}">
      <dsp:nvSpPr>
        <dsp:cNvPr id="0" name=""/>
        <dsp:cNvSpPr/>
      </dsp:nvSpPr>
      <dsp:spPr>
        <a:xfrm>
          <a:off x="6160" y="612852"/>
          <a:ext cx="2117210" cy="6351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307" tIns="167307" rIns="167307" bIns="16730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Drop</a:t>
          </a:r>
        </a:p>
      </dsp:txBody>
      <dsp:txXfrm>
        <a:off x="6160" y="612852"/>
        <a:ext cx="2117210" cy="635163"/>
      </dsp:txXfrm>
    </dsp:sp>
    <dsp:sp modelId="{19328FBF-93C8-4387-9E78-A01FB26A4157}">
      <dsp:nvSpPr>
        <dsp:cNvPr id="0" name=""/>
        <dsp:cNvSpPr/>
      </dsp:nvSpPr>
      <dsp:spPr>
        <a:xfrm>
          <a:off x="6160" y="1248015"/>
          <a:ext cx="2117210" cy="181737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33" tIns="209133" rIns="209133" bIns="209133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Drop columns which has only ‘NO’ as unique value</a:t>
          </a:r>
        </a:p>
      </dsp:txBody>
      <dsp:txXfrm>
        <a:off x="6160" y="1248015"/>
        <a:ext cx="2117210" cy="1817370"/>
      </dsp:txXfrm>
    </dsp:sp>
    <dsp:sp modelId="{5D2DCA69-836E-409B-A974-AF22E72AFDFB}">
      <dsp:nvSpPr>
        <dsp:cNvPr id="0" name=""/>
        <dsp:cNvSpPr/>
      </dsp:nvSpPr>
      <dsp:spPr>
        <a:xfrm>
          <a:off x="2231264" y="612852"/>
          <a:ext cx="2117210" cy="6351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307" tIns="167307" rIns="167307" bIns="16730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Handle</a:t>
          </a:r>
        </a:p>
      </dsp:txBody>
      <dsp:txXfrm>
        <a:off x="2231264" y="612852"/>
        <a:ext cx="2117210" cy="635163"/>
      </dsp:txXfrm>
    </dsp:sp>
    <dsp:sp modelId="{86E3D89E-DA9B-4783-BF01-196A2AA4743B}">
      <dsp:nvSpPr>
        <dsp:cNvPr id="0" name=""/>
        <dsp:cNvSpPr/>
      </dsp:nvSpPr>
      <dsp:spPr>
        <a:xfrm>
          <a:off x="2231264" y="1248015"/>
          <a:ext cx="2117210" cy="181737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33" tIns="209133" rIns="209133" bIns="209133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Handle ‘select’ value in the categorical column by convert all ‘select’ into new levels</a:t>
          </a:r>
        </a:p>
      </dsp:txBody>
      <dsp:txXfrm>
        <a:off x="2231264" y="1248015"/>
        <a:ext cx="2117210" cy="1817370"/>
      </dsp:txXfrm>
    </dsp:sp>
    <dsp:sp modelId="{16FD8B6E-89CC-4780-864B-EC93AD8E15F2}">
      <dsp:nvSpPr>
        <dsp:cNvPr id="0" name=""/>
        <dsp:cNvSpPr/>
      </dsp:nvSpPr>
      <dsp:spPr>
        <a:xfrm>
          <a:off x="4456369" y="612852"/>
          <a:ext cx="2117210" cy="6351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307" tIns="167307" rIns="167307" bIns="16730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Drop</a:t>
          </a:r>
        </a:p>
      </dsp:txBody>
      <dsp:txXfrm>
        <a:off x="4456369" y="612852"/>
        <a:ext cx="2117210" cy="635163"/>
      </dsp:txXfrm>
    </dsp:sp>
    <dsp:sp modelId="{136A97F9-63C8-434B-91E5-89FC142D0854}">
      <dsp:nvSpPr>
        <dsp:cNvPr id="0" name=""/>
        <dsp:cNvSpPr/>
      </dsp:nvSpPr>
      <dsp:spPr>
        <a:xfrm>
          <a:off x="4456369" y="1248015"/>
          <a:ext cx="2117210" cy="181737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33" tIns="209133" rIns="209133" bIns="209133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Drop columns which has more than 40% NULL values</a:t>
          </a:r>
        </a:p>
      </dsp:txBody>
      <dsp:txXfrm>
        <a:off x="4456369" y="1248015"/>
        <a:ext cx="2117210" cy="1817370"/>
      </dsp:txXfrm>
    </dsp:sp>
    <dsp:sp modelId="{C06ADC95-2288-4296-B57B-B736EBA89993}">
      <dsp:nvSpPr>
        <dsp:cNvPr id="0" name=""/>
        <dsp:cNvSpPr/>
      </dsp:nvSpPr>
      <dsp:spPr>
        <a:xfrm>
          <a:off x="6681474" y="612852"/>
          <a:ext cx="2117210" cy="6351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307" tIns="167307" rIns="167307" bIns="16730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Drop</a:t>
          </a:r>
        </a:p>
      </dsp:txBody>
      <dsp:txXfrm>
        <a:off x="6681474" y="612852"/>
        <a:ext cx="2117210" cy="635163"/>
      </dsp:txXfrm>
    </dsp:sp>
    <dsp:sp modelId="{23F43E39-4527-4A49-8C57-D3CD39B91606}">
      <dsp:nvSpPr>
        <dsp:cNvPr id="0" name=""/>
        <dsp:cNvSpPr/>
      </dsp:nvSpPr>
      <dsp:spPr>
        <a:xfrm>
          <a:off x="6681474" y="1248015"/>
          <a:ext cx="2117210" cy="181737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33" tIns="209133" rIns="209133" bIns="209133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Drop highly skewed ( proportionate of single value is very high ) columns</a:t>
          </a:r>
        </a:p>
      </dsp:txBody>
      <dsp:txXfrm>
        <a:off x="6681474" y="1248015"/>
        <a:ext cx="2117210" cy="1817370"/>
      </dsp:txXfrm>
    </dsp:sp>
    <dsp:sp modelId="{F8EAA62C-999E-40E9-8E54-9462292466A2}">
      <dsp:nvSpPr>
        <dsp:cNvPr id="0" name=""/>
        <dsp:cNvSpPr/>
      </dsp:nvSpPr>
      <dsp:spPr>
        <a:xfrm>
          <a:off x="8906579" y="612852"/>
          <a:ext cx="2117210" cy="63516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307" tIns="167307" rIns="167307" bIns="16730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Drop</a:t>
          </a:r>
        </a:p>
      </dsp:txBody>
      <dsp:txXfrm>
        <a:off x="8906579" y="612852"/>
        <a:ext cx="2117210" cy="635163"/>
      </dsp:txXfrm>
    </dsp:sp>
    <dsp:sp modelId="{EED72BC5-80EC-4AEE-98FD-BFAF89AFC74E}">
      <dsp:nvSpPr>
        <dsp:cNvPr id="0" name=""/>
        <dsp:cNvSpPr/>
      </dsp:nvSpPr>
      <dsp:spPr>
        <a:xfrm>
          <a:off x="8906579" y="1248015"/>
          <a:ext cx="2117210" cy="1817370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33" tIns="209133" rIns="209133" bIns="209133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Drop rows where value is NULL</a:t>
          </a:r>
        </a:p>
      </dsp:txBody>
      <dsp:txXfrm>
        <a:off x="8906579" y="1248015"/>
        <a:ext cx="2117210" cy="18173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F837C-588A-45A4-9827-C841EBF18214}">
      <dsp:nvSpPr>
        <dsp:cNvPr id="0" name=""/>
        <dsp:cNvSpPr/>
      </dsp:nvSpPr>
      <dsp:spPr>
        <a:xfrm>
          <a:off x="0" y="200106"/>
          <a:ext cx="11029950" cy="43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47" tIns="208280" rIns="856047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000" kern="1200" dirty="0"/>
            <a:t>Check the outlier values and drop anything beyond .999 quantile.</a:t>
          </a:r>
          <a:endParaRPr lang="en-US" sz="1000" kern="1200" dirty="0"/>
        </a:p>
      </dsp:txBody>
      <dsp:txXfrm>
        <a:off x="0" y="200106"/>
        <a:ext cx="11029950" cy="433125"/>
      </dsp:txXfrm>
    </dsp:sp>
    <dsp:sp modelId="{B2702F6D-38A4-43A5-B397-47DE86DB3739}">
      <dsp:nvSpPr>
        <dsp:cNvPr id="0" name=""/>
        <dsp:cNvSpPr/>
      </dsp:nvSpPr>
      <dsp:spPr>
        <a:xfrm>
          <a:off x="551497" y="52506"/>
          <a:ext cx="7720965" cy="29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Outlier treatment for Numerical columns.</a:t>
          </a:r>
        </a:p>
      </dsp:txBody>
      <dsp:txXfrm>
        <a:off x="565907" y="66916"/>
        <a:ext cx="7692145" cy="266380"/>
      </dsp:txXfrm>
    </dsp:sp>
    <dsp:sp modelId="{5046C2B4-21E5-415E-AE67-C59C784FB1A5}">
      <dsp:nvSpPr>
        <dsp:cNvPr id="0" name=""/>
        <dsp:cNvSpPr/>
      </dsp:nvSpPr>
      <dsp:spPr>
        <a:xfrm>
          <a:off x="0" y="834831"/>
          <a:ext cx="11029950" cy="43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47" tIns="208280" rIns="856047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map({'Yes': 1, "No": 0})</a:t>
          </a:r>
          <a:endParaRPr lang="en-US" sz="1000" kern="1200" dirty="0"/>
        </a:p>
      </dsp:txBody>
      <dsp:txXfrm>
        <a:off x="0" y="834831"/>
        <a:ext cx="11029950" cy="433125"/>
      </dsp:txXfrm>
    </dsp:sp>
    <dsp:sp modelId="{0FFA5B30-D9AD-4CE4-AA7A-8DC48DDA1C62}">
      <dsp:nvSpPr>
        <dsp:cNvPr id="0" name=""/>
        <dsp:cNvSpPr/>
      </dsp:nvSpPr>
      <dsp:spPr>
        <a:xfrm>
          <a:off x="551497" y="687231"/>
          <a:ext cx="7720965" cy="29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Convert the columns which has 2 distinct values into binary ( 0 &amp; 1 ).</a:t>
          </a:r>
        </a:p>
      </dsp:txBody>
      <dsp:txXfrm>
        <a:off x="565907" y="701641"/>
        <a:ext cx="7692145" cy="266380"/>
      </dsp:txXfrm>
    </dsp:sp>
    <dsp:sp modelId="{A7F18BD5-3FCD-4934-9CE3-AEE7734D045F}">
      <dsp:nvSpPr>
        <dsp:cNvPr id="0" name=""/>
        <dsp:cNvSpPr/>
      </dsp:nvSpPr>
      <dsp:spPr>
        <a:xfrm>
          <a:off x="0" y="1469556"/>
          <a:ext cx="11029950" cy="43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47" tIns="208280" rIns="856047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Manually drop the least variable</a:t>
          </a:r>
        </a:p>
      </dsp:txBody>
      <dsp:txXfrm>
        <a:off x="0" y="1469556"/>
        <a:ext cx="11029950" cy="433125"/>
      </dsp:txXfrm>
    </dsp:sp>
    <dsp:sp modelId="{6C8DD1D5-048B-48F8-9095-9DC7EBD86C1E}">
      <dsp:nvSpPr>
        <dsp:cNvPr id="0" name=""/>
        <dsp:cNvSpPr/>
      </dsp:nvSpPr>
      <dsp:spPr>
        <a:xfrm>
          <a:off x="551497" y="1321956"/>
          <a:ext cx="7720965" cy="295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Create dummy variables for all categorical values</a:t>
          </a:r>
        </a:p>
      </dsp:txBody>
      <dsp:txXfrm>
        <a:off x="565907" y="1336366"/>
        <a:ext cx="7692145" cy="266380"/>
      </dsp:txXfrm>
    </dsp:sp>
    <dsp:sp modelId="{2DDAE0E9-1B2E-468D-BB1D-835BD0FF8096}">
      <dsp:nvSpPr>
        <dsp:cNvPr id="0" name=""/>
        <dsp:cNvSpPr/>
      </dsp:nvSpPr>
      <dsp:spPr>
        <a:xfrm>
          <a:off x="0" y="2104281"/>
          <a:ext cx="1102995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F6540F-86A2-4A37-B920-496FAD151145}">
      <dsp:nvSpPr>
        <dsp:cNvPr id="0" name=""/>
        <dsp:cNvSpPr/>
      </dsp:nvSpPr>
      <dsp:spPr>
        <a:xfrm>
          <a:off x="551497" y="1956681"/>
          <a:ext cx="7720965" cy="295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Identify top 20 highly correlated variables and drop either 1.</a:t>
          </a:r>
        </a:p>
      </dsp:txBody>
      <dsp:txXfrm>
        <a:off x="565907" y="1971091"/>
        <a:ext cx="7692145" cy="266380"/>
      </dsp:txXfrm>
    </dsp:sp>
    <dsp:sp modelId="{6259C373-53A4-491E-815C-466AB1CB4D82}">
      <dsp:nvSpPr>
        <dsp:cNvPr id="0" name=""/>
        <dsp:cNvSpPr/>
      </dsp:nvSpPr>
      <dsp:spPr>
        <a:xfrm>
          <a:off x="0" y="2557881"/>
          <a:ext cx="11029950" cy="43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47" tIns="208280" rIns="856047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70% (Train) and 305 (Test)</a:t>
          </a:r>
        </a:p>
      </dsp:txBody>
      <dsp:txXfrm>
        <a:off x="0" y="2557881"/>
        <a:ext cx="11029950" cy="433125"/>
      </dsp:txXfrm>
    </dsp:sp>
    <dsp:sp modelId="{5907AD9D-103D-43CB-BEEF-20704A44E10F}">
      <dsp:nvSpPr>
        <dsp:cNvPr id="0" name=""/>
        <dsp:cNvSpPr/>
      </dsp:nvSpPr>
      <dsp:spPr>
        <a:xfrm>
          <a:off x="551497" y="2410281"/>
          <a:ext cx="7720965" cy="2952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Split the data into Train-Test data set.</a:t>
          </a:r>
        </a:p>
      </dsp:txBody>
      <dsp:txXfrm>
        <a:off x="565907" y="2424691"/>
        <a:ext cx="7692145" cy="266380"/>
      </dsp:txXfrm>
    </dsp:sp>
    <dsp:sp modelId="{7D55A331-4344-4206-A770-EF991D2A93B7}">
      <dsp:nvSpPr>
        <dsp:cNvPr id="0" name=""/>
        <dsp:cNvSpPr/>
      </dsp:nvSpPr>
      <dsp:spPr>
        <a:xfrm>
          <a:off x="0" y="3192606"/>
          <a:ext cx="11029950" cy="43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47" tIns="208280" rIns="856047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Standard Scaler</a:t>
          </a:r>
        </a:p>
      </dsp:txBody>
      <dsp:txXfrm>
        <a:off x="0" y="3192606"/>
        <a:ext cx="11029950" cy="433125"/>
      </dsp:txXfrm>
    </dsp:sp>
    <dsp:sp modelId="{7329947E-E566-4EEB-83B3-862CCBC0592F}">
      <dsp:nvSpPr>
        <dsp:cNvPr id="0" name=""/>
        <dsp:cNvSpPr/>
      </dsp:nvSpPr>
      <dsp:spPr>
        <a:xfrm>
          <a:off x="551497" y="3045006"/>
          <a:ext cx="7720965" cy="29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Scale the data</a:t>
          </a:r>
        </a:p>
      </dsp:txBody>
      <dsp:txXfrm>
        <a:off x="565907" y="3059416"/>
        <a:ext cx="7692145" cy="2663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2E95A4-30D4-4887-8912-FE60C9CADAE3}">
      <dsp:nvSpPr>
        <dsp:cNvPr id="0" name=""/>
        <dsp:cNvSpPr/>
      </dsp:nvSpPr>
      <dsp:spPr>
        <a:xfrm>
          <a:off x="6409" y="67936"/>
          <a:ext cx="1458532" cy="14585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C71D5B-70FC-4CCF-B515-9FB52314E6E1}">
      <dsp:nvSpPr>
        <dsp:cNvPr id="0" name=""/>
        <dsp:cNvSpPr/>
      </dsp:nvSpPr>
      <dsp:spPr>
        <a:xfrm>
          <a:off x="312701" y="374227"/>
          <a:ext cx="845948" cy="8459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EBA77-16D3-4719-A1AC-5C6660DCE38F}">
      <dsp:nvSpPr>
        <dsp:cNvPr id="0" name=""/>
        <dsp:cNvSpPr/>
      </dsp:nvSpPr>
      <dsp:spPr>
        <a:xfrm>
          <a:off x="1777484" y="67936"/>
          <a:ext cx="3437969" cy="1458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Build initial logistic model using stats library and GLM</a:t>
          </a:r>
        </a:p>
      </dsp:txBody>
      <dsp:txXfrm>
        <a:off x="1777484" y="67936"/>
        <a:ext cx="3437969" cy="1458532"/>
      </dsp:txXfrm>
    </dsp:sp>
    <dsp:sp modelId="{28662CDC-6786-4196-A886-4DB885E3C4FA}">
      <dsp:nvSpPr>
        <dsp:cNvPr id="0" name=""/>
        <dsp:cNvSpPr/>
      </dsp:nvSpPr>
      <dsp:spPr>
        <a:xfrm>
          <a:off x="5814495" y="67936"/>
          <a:ext cx="1458532" cy="14585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D866AC-D498-4B3D-BB09-4C58FE06CC52}">
      <dsp:nvSpPr>
        <dsp:cNvPr id="0" name=""/>
        <dsp:cNvSpPr/>
      </dsp:nvSpPr>
      <dsp:spPr>
        <a:xfrm>
          <a:off x="6120786" y="374227"/>
          <a:ext cx="845948" cy="8459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367A5-681A-4CCD-97C4-BD06B6C4CA42}">
      <dsp:nvSpPr>
        <dsp:cNvPr id="0" name=""/>
        <dsp:cNvSpPr/>
      </dsp:nvSpPr>
      <dsp:spPr>
        <a:xfrm>
          <a:off x="7585570" y="67936"/>
          <a:ext cx="3437969" cy="1458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Keep all the columns except ( Converted, Lead ID and Prospect ID) as independent variables</a:t>
          </a:r>
        </a:p>
      </dsp:txBody>
      <dsp:txXfrm>
        <a:off x="7585570" y="67936"/>
        <a:ext cx="3437969" cy="1458532"/>
      </dsp:txXfrm>
    </dsp:sp>
    <dsp:sp modelId="{C855483A-081C-4492-BAE1-2582DE77D35F}">
      <dsp:nvSpPr>
        <dsp:cNvPr id="0" name=""/>
        <dsp:cNvSpPr/>
      </dsp:nvSpPr>
      <dsp:spPr>
        <a:xfrm>
          <a:off x="6409" y="2151769"/>
          <a:ext cx="1458532" cy="14585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9A7014-A9A7-41C3-A89C-0748F0A10055}">
      <dsp:nvSpPr>
        <dsp:cNvPr id="0" name=""/>
        <dsp:cNvSpPr/>
      </dsp:nvSpPr>
      <dsp:spPr>
        <a:xfrm>
          <a:off x="312701" y="2458061"/>
          <a:ext cx="845948" cy="8459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011C6-B29D-41FF-B2CC-295FADC5CBA8}">
      <dsp:nvSpPr>
        <dsp:cNvPr id="0" name=""/>
        <dsp:cNvSpPr/>
      </dsp:nvSpPr>
      <dsp:spPr>
        <a:xfrm>
          <a:off x="1777484" y="2151769"/>
          <a:ext cx="3437969" cy="1458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Keep Converted as Dependent / Target variable.</a:t>
          </a:r>
        </a:p>
      </dsp:txBody>
      <dsp:txXfrm>
        <a:off x="1777484" y="2151769"/>
        <a:ext cx="3437969" cy="1458532"/>
      </dsp:txXfrm>
    </dsp:sp>
    <dsp:sp modelId="{5BBC84C4-75C8-4309-820C-FF8D724C2557}">
      <dsp:nvSpPr>
        <dsp:cNvPr id="0" name=""/>
        <dsp:cNvSpPr/>
      </dsp:nvSpPr>
      <dsp:spPr>
        <a:xfrm>
          <a:off x="5814495" y="2151769"/>
          <a:ext cx="1458532" cy="145853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83123B-3491-4F00-B977-4461E34A997A}">
      <dsp:nvSpPr>
        <dsp:cNvPr id="0" name=""/>
        <dsp:cNvSpPr/>
      </dsp:nvSpPr>
      <dsp:spPr>
        <a:xfrm>
          <a:off x="6120786" y="2458061"/>
          <a:ext cx="845948" cy="845948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1AA14-767F-4EF4-89A8-8B9791C9E175}">
      <dsp:nvSpPr>
        <dsp:cNvPr id="0" name=""/>
        <dsp:cNvSpPr/>
      </dsp:nvSpPr>
      <dsp:spPr>
        <a:xfrm>
          <a:off x="7585570" y="2151769"/>
          <a:ext cx="3437969" cy="1458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Used stats model Binomial family</a:t>
          </a:r>
        </a:p>
      </dsp:txBody>
      <dsp:txXfrm>
        <a:off x="7585570" y="2151769"/>
        <a:ext cx="3437969" cy="1458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0BAC06-7D7E-4C8E-B100-CF828BAFD8A8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Srinivasan 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32F8-68B5-47C3-9ED7-CB89D311E2DC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Srinivasan 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3BA823B-D6BC-4743-8E68-3D48F0EBDE90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Srinivasan 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240E-FBA9-455E-B4F4-730BB647DBD8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Srinivasan 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F2EF0A1-417D-4E17-BF1C-87CF512B7742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Srinivasan 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95A-FB99-4E93-9DB0-F82728DE4AF0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Srinivasan 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BE9D-837E-453C-9E9E-2BA785EC6242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Srinivasan 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5D31-B32C-45F9-959D-C79652485E19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Srinivasan 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6562-CA57-4AAD-9AFE-9E8B49986ACC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Srinivasan 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60EE817-51BA-4F86-8F54-EA67B66A3D12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Srinivasan 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E176-CAC3-4094-BDEF-47376A1EACD9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Srinivasan 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CCB4CBB-7443-41F6-9B1D-296ED4985E62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Srinivasan 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Lead Scoring –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7CEBFF"/>
                </a:solidFill>
              </a:rPr>
              <a:t>Srinivasan shanmugasundaram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6BC5-F0B9-48C3-B407-8956DD870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Visualize - bivariate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6AD93-7FDE-47F4-AAA3-0F0735615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3298614"/>
            <a:ext cx="4962525" cy="17741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E6D68-47E6-438C-9090-2E46F9B95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/>
              <a:t>Perform Bi-variate analysis of all categorical variables against the target variable.</a:t>
            </a:r>
          </a:p>
          <a:p>
            <a:r>
              <a:rPr lang="en-US"/>
              <a:t>Plot them as bar chart or stacked bar chart to understand the data.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17ED1-E85D-473F-A1C4-381181FD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Srinivasan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59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B6F03-4DF7-4346-9A3E-9487CD00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Visualize – histogram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0DBFE-B140-40EA-8CBE-8157ACB93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39" y="2361056"/>
            <a:ext cx="4881897" cy="36492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6B271-3AD3-4D03-BBB6-D4CB89024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dirty="0"/>
              <a:t>Plot the histogram of data ( Total visits, Total time spent &amp; Page views ) </a:t>
            </a:r>
          </a:p>
          <a:p>
            <a:r>
              <a:rPr lang="en-US" dirty="0"/>
              <a:t>Plot histogram for</a:t>
            </a:r>
          </a:p>
          <a:p>
            <a:pPr lvl="1"/>
            <a:r>
              <a:rPr lang="en-US" dirty="0"/>
              <a:t>Converted – 1and </a:t>
            </a:r>
          </a:p>
          <a:p>
            <a:pPr lvl="1"/>
            <a:r>
              <a:rPr lang="en-US" dirty="0"/>
              <a:t>Converted – 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32D6E-31F1-48B7-BEC5-E414D5FE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Srinivasan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67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D8F2-ECA5-4070-AFA6-98E287544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Data preparation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B8A982-29DE-4961-96AB-F25ED106F0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5647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72203-5002-4D3B-9E52-EA103D2FB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Srinivasan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009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7334-49C9-4A00-8204-6480B4C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Model building – Initial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24948E-61FF-4062-A4BC-A696A5731A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47576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58A4B-F564-4C8D-9262-FF68B2AA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Srinivasan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99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EE7B-6C45-4008-A368-55726A51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Model evaluation &amp; Tuning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C3CBD-C611-4E18-9EE0-551FFA691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614" y="2361056"/>
            <a:ext cx="4147746" cy="36492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F9A6-6A46-4D9D-8E0F-1E3645B66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dirty="0"/>
              <a:t>Using RFE technique, I have selected only top 10 variables for building model.</a:t>
            </a:r>
          </a:p>
          <a:p>
            <a:r>
              <a:rPr lang="en-US" dirty="0"/>
              <a:t>Iterated thrice to drop variables which has high p-value or high negative co-efficient.</a:t>
            </a:r>
          </a:p>
          <a:p>
            <a:r>
              <a:rPr lang="en-US" dirty="0"/>
              <a:t>Built final model with </a:t>
            </a:r>
            <a:r>
              <a:rPr lang="en-US"/>
              <a:t>7 independent </a:t>
            </a:r>
            <a:r>
              <a:rPr lang="en-US" dirty="0"/>
              <a:t>variables.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474E9-E263-41E2-9D62-386D19E9B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Srinivasan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83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5ABDF-8AE6-4C96-A0F1-49BE7CBB1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Model evaluation &amp; Tuning CONTD.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CA6A07-D398-4F95-900C-1136AF30B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E99910-1CCB-4B5A-8146-C49A1C7D1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05" y="4203337"/>
            <a:ext cx="2899775" cy="17783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2E2C2D-DFF0-434B-AFD0-A769B796D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6" y="2896156"/>
            <a:ext cx="3305175" cy="10656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83A36-EEB8-4C20-991E-F31688CEF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r>
              <a:rPr lang="en-US" dirty="0"/>
              <a:t>Predict the Train Y variable using the final model</a:t>
            </a:r>
          </a:p>
          <a:p>
            <a:r>
              <a:rPr lang="en-US" dirty="0"/>
              <a:t>Build the probability for different cut offs</a:t>
            </a:r>
          </a:p>
          <a:p>
            <a:r>
              <a:rPr lang="en-US" dirty="0"/>
              <a:t>Generate the Sensitivity, Specificity &amp; Accuracy for all the ranges.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0A1E5-8A3B-4ADD-AB84-CA79E5719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Srinivasan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764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C1D4-CCC2-4097-A521-484B43434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Plot model results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2E337-277E-46CB-A3DE-35193D021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597657"/>
            <a:ext cx="4962525" cy="31760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BD5D0-5837-4721-96F8-7CE6236B4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dirty="0"/>
              <a:t>Plot the model results – Sensitivity, Specificity and accuracy along the probability value.</a:t>
            </a:r>
          </a:p>
          <a:p>
            <a:r>
              <a:rPr lang="en-US" dirty="0"/>
              <a:t>Selected optimum cut-off 0.2 which has Good Sensitivity, Better specificity and accuracy.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A01FF-5454-4A85-9FEA-0559B4D1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Srinivasan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311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0117-72F2-4526-8B42-1CF6F032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 Y-Prediction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0C4D9-55CA-4C07-A7E6-B7C99E6BD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Predicted the data for Train.</a:t>
            </a:r>
          </a:p>
          <a:p>
            <a:r>
              <a:rPr lang="en-US" dirty="0"/>
              <a:t>Achieved  </a:t>
            </a:r>
            <a:r>
              <a:rPr lang="en-US" sz="2400" dirty="0">
                <a:solidFill>
                  <a:schemeClr val="accent2"/>
                </a:solidFill>
              </a:rPr>
              <a:t>accuracy score as 91%</a:t>
            </a:r>
          </a:p>
          <a:p>
            <a:r>
              <a:rPr lang="en-US" dirty="0"/>
              <a:t>Construct confusion Matrix.</a:t>
            </a:r>
          </a:p>
          <a:p>
            <a:r>
              <a:rPr lang="en-US" dirty="0">
                <a:solidFill>
                  <a:schemeClr val="tx1"/>
                </a:solidFill>
              </a:rPr>
              <a:t>Calculate other performance metrics.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Sensitivity = 0.86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Specificity = 0.94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False positive rate = 0.057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Positive predictive value = 0.90 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Negative predictive value = 0.92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9B591-904A-40D7-99B5-88A1A25C8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595" y="2995612"/>
            <a:ext cx="5876925" cy="86677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ADD14-6E93-4367-895D-7BD95D5E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Srinivasan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70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3B30-B964-4A9B-A406-F781C38B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ROC Curve – Training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644DA-21E4-4D4B-B872-F14551490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F1E0D86-D234-4393-AD04-56D8EB110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61" r="7065" b="2"/>
          <a:stretch/>
        </p:blipFill>
        <p:spPr>
          <a:xfrm>
            <a:off x="657225" y="2361056"/>
            <a:ext cx="3305175" cy="36492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26DEE-B05D-4FD1-8F4E-1D9354847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r>
              <a:rPr lang="en-US" dirty="0"/>
              <a:t>Plot the True Negative Rate and True positive rate.</a:t>
            </a:r>
          </a:p>
          <a:p>
            <a:r>
              <a:rPr lang="en-US" dirty="0"/>
              <a:t>Draw ROC curve to measure the area under the curve. Higher the area, better the model.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AA9A0-0959-456C-AC7B-F1D8D297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Srinivasan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31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E2DB-FF5E-4EF1-BB76-CA7D9329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 -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43D3A-5735-4C69-8EE5-CD39EDF91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 the Y-value of the test data using the final model built using 7 variables.</a:t>
            </a:r>
          </a:p>
          <a:p>
            <a:r>
              <a:rPr lang="en-US" dirty="0"/>
              <a:t>Measure the overall </a:t>
            </a:r>
            <a:r>
              <a:rPr lang="en-US" sz="2400" dirty="0">
                <a:solidFill>
                  <a:schemeClr val="accent1"/>
                </a:solidFill>
              </a:rPr>
              <a:t>accuracy score – 90.2 %</a:t>
            </a:r>
          </a:p>
          <a:p>
            <a:r>
              <a:rPr lang="en-US" dirty="0">
                <a:solidFill>
                  <a:schemeClr val="tx1"/>
                </a:solidFill>
              </a:rPr>
              <a:t>Construct the confusion matrix.</a:t>
            </a:r>
          </a:p>
          <a:p>
            <a:r>
              <a:rPr lang="en-US" sz="1600" dirty="0">
                <a:solidFill>
                  <a:schemeClr val="tx1"/>
                </a:solidFill>
              </a:rPr>
              <a:t>Measure other performance metrics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Sensitivity = 0.87 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Specificity = 0.93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False positive rate = 0.07 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Positive predictive value = 0.89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Negative predictive value = 0.91</a:t>
            </a:r>
            <a:endParaRPr lang="en-US" sz="1400" b="1" dirty="0">
              <a:solidFill>
                <a:schemeClr val="accent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6FD498-09BA-4397-B9FF-5076B3059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475" y="3874397"/>
            <a:ext cx="6105525" cy="75247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48A03-D055-495F-B3E0-E526139C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Srinivasan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66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Project scope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47301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806A50-DB6D-49EF-AC58-D9C80024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11029616" cy="365125"/>
          </a:xfrm>
        </p:spPr>
        <p:txBody>
          <a:bodyPr/>
          <a:lstStyle/>
          <a:p>
            <a:r>
              <a:rPr lang="en-US"/>
              <a:t>Srinivasan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B23F5-0F29-46C8-B157-84B4D121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ROC Curve – Test Data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166274-46C8-47BE-8EEB-627AD95CD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6" y="2361056"/>
            <a:ext cx="4012742" cy="36492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9525-0892-40C4-A189-2DA05A519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dirty="0"/>
              <a:t>Plot the ROC curve based on the False positive rate and True positive rate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65F5D-71D8-49FB-81BB-D6C11D03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Srinivasan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57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38B7-EE5C-464A-B118-F1C8D397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4417F-8FD3-4797-B9FA-FADB5E0651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98E50-385C-4EA2-8511-EDE93753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Srinivasan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83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EFCF-257F-4EFD-8616-AD1E1506D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Increased sales Team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C2803-BBA6-4BCA-8A8F-05D74F03A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597657"/>
            <a:ext cx="4962525" cy="31760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3CB66-4B10-4EC7-AF5C-38EB638AB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dirty="0"/>
              <a:t>In our previous model, we have selected 0.2 as the optimum cut-off point.</a:t>
            </a:r>
          </a:p>
          <a:p>
            <a:pPr lvl="1"/>
            <a:r>
              <a:rPr lang="en-US" dirty="0"/>
              <a:t>This has resulted in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86% Sensitivity &amp; 94% Specificity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dirty="0"/>
              <a:t>To handle additional team, must provide additional leads though the leads may not get converted.  To cater this need, </a:t>
            </a:r>
            <a:r>
              <a:rPr lang="en-US" u="sng" dirty="0">
                <a:highlight>
                  <a:srgbClr val="FFFF00"/>
                </a:highlight>
              </a:rPr>
              <a:t>we can select 0.1 as the cut-off </a:t>
            </a:r>
            <a:r>
              <a:rPr lang="en-US" dirty="0"/>
              <a:t>( as shown ).</a:t>
            </a:r>
          </a:p>
          <a:p>
            <a:pPr lvl="1"/>
            <a:r>
              <a:rPr lang="en-US" dirty="0"/>
              <a:t>This will result in close to </a:t>
            </a:r>
            <a:r>
              <a:rPr lang="en-US" sz="1800" b="1" dirty="0">
                <a:solidFill>
                  <a:schemeClr val="accent6"/>
                </a:solidFill>
              </a:rPr>
              <a:t>99% Sensitivity &amp; 58% Specificity.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47AC4-FBD3-4B9A-83ED-ABDBDDCE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Srinivasan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98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B9A4-2D11-4FA9-8112-2FD1AACE7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Target achieved reduce useless calls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84249-401E-4126-B802-DB951C095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597657"/>
            <a:ext cx="4962525" cy="31760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0B155-57F6-4C2D-8F0F-C7D3F0955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dirty="0"/>
              <a:t>To handle reduced outgoing calls or useless calls, must provide leads which are positive.  This means, we must reduce the negative / false lead. To cater this need, </a:t>
            </a:r>
            <a:r>
              <a:rPr lang="en-US" u="sng" dirty="0">
                <a:highlight>
                  <a:srgbClr val="FFFF00"/>
                </a:highlight>
              </a:rPr>
              <a:t>we can select 0.7 as the cut-off </a:t>
            </a:r>
            <a:r>
              <a:rPr lang="en-US" dirty="0"/>
              <a:t>( as shown ).</a:t>
            </a:r>
          </a:p>
          <a:p>
            <a:pPr lvl="1"/>
            <a:r>
              <a:rPr lang="en-US" dirty="0"/>
              <a:t>This will result in close to </a:t>
            </a:r>
            <a:r>
              <a:rPr lang="en-US" b="1" dirty="0"/>
              <a:t>99% Specificity and 70% Sensitivity.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9526A-952B-47C0-A3B8-5F68D387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Srinivasan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47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883F11E-ECB3-4046-A121-A45C6FF63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1F72EE-8D95-45C5-BF68-D3BE9411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370517"/>
            <a:ext cx="5708356" cy="19825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FEC14-B865-4B08-AA0D-F78936E68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4" y="3353089"/>
            <a:ext cx="5511418" cy="16477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/>
              <a:t>Vijayapurani L</a:t>
            </a:r>
          </a:p>
          <a:p>
            <a:r>
              <a:rPr lang="en-US" sz="1600"/>
              <a:t>Srinivasan Shanmugasundara</a:t>
            </a:r>
            <a:r>
              <a:rPr lang="en-US" sz="1600" dirty="0"/>
              <a:t>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F77191-9839-40D9-B04E-85DF01BB0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05279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007B11-F4C3-4A9E-AAA8-D52C8C1AD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306" y="457200"/>
            <a:ext cx="3052798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1D0F6C-C993-4E97-A103-9448E35FE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453643"/>
            <a:ext cx="5009388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28B346-1639-4F05-9EBC-808A9DC66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Right Double Quote">
            <a:extLst>
              <a:ext uri="{FF2B5EF4-FFF2-40B4-BE49-F238E27FC236}">
                <a16:creationId xmlns:a16="http://schemas.microsoft.com/office/drawing/2014/main" id="{7AAB5FD6-9D6A-4940-8CE8-416F1DA2F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9546" y="1697911"/>
            <a:ext cx="3722454" cy="372245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696E1-D0B1-4627-A273-984D73DC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Srinivasan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9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8715-E59B-4B15-ADB7-62A9B68E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646A2C-67ED-4644-AD00-C0A7E2AA2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5CF4710-EC40-4A7C-A03D-FB172D758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019885"/>
              </p:ext>
            </p:extLst>
          </p:nvPr>
        </p:nvGraphicFramePr>
        <p:xfrm>
          <a:off x="581192" y="2309315"/>
          <a:ext cx="1102961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7404">
                  <a:extLst>
                    <a:ext uri="{9D8B030D-6E8A-4147-A177-3AD203B41FA5}">
                      <a16:colId xmlns:a16="http://schemas.microsoft.com/office/drawing/2014/main" val="464086829"/>
                    </a:ext>
                  </a:extLst>
                </a:gridCol>
                <a:gridCol w="2757404">
                  <a:extLst>
                    <a:ext uri="{9D8B030D-6E8A-4147-A177-3AD203B41FA5}">
                      <a16:colId xmlns:a16="http://schemas.microsoft.com/office/drawing/2014/main" val="4258892370"/>
                    </a:ext>
                  </a:extLst>
                </a:gridCol>
                <a:gridCol w="2757404">
                  <a:extLst>
                    <a:ext uri="{9D8B030D-6E8A-4147-A177-3AD203B41FA5}">
                      <a16:colId xmlns:a16="http://schemas.microsoft.com/office/drawing/2014/main" val="4174994244"/>
                    </a:ext>
                  </a:extLst>
                </a:gridCol>
                <a:gridCol w="2757404">
                  <a:extLst>
                    <a:ext uri="{9D8B030D-6E8A-4147-A177-3AD203B41FA5}">
                      <a16:colId xmlns:a16="http://schemas.microsoft.com/office/drawing/2014/main" val="4275283449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dirty="0"/>
                        <a:t>Data Set contains leads data from the past (9000 data points) and its data columns are as below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60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Prospect 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Specialization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Page Views Per Visit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9147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 Number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did you hear about X Education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 Quality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 Activity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63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 Origin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 is your current occupation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 me on Supply Chain Content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614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 Source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 matters most to you in choosing this course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 updates on DM Content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Digital Advertisement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120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Not Email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Search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 Profile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Through Recommendations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847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Not Call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Magazine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Receive More Updates About Our Courses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029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Newspaper Article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Asymmetrique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Activity Index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agree to pay the amount through cheque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276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TotalVisits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 Education Forums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Asymmetrique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Profile Index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free copy of Mastering The Interview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060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Time Spent on Website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Newspaper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Asymmetrique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Activity Score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 Notable Activity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5970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Asymmetrique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Profile Score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1182045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9E158-7B20-4324-B079-D24C2D15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Srinivasan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45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03F1-FCDC-4B69-BCAD-B5970B96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Assumptions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4672F3-2AD5-4ADF-A652-9BD8B222D7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754319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F4674A-940D-40F5-84EB-03A29CA64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Srinivasan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4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06A1D-DBED-43BF-A8CA-A60AE8AB4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Case study – approach / strategy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84AA52-E2EA-4D51-9EA4-DA6359F0F8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088673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FC5C1-89CF-4E27-89AE-EA231B3E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Srinivasan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7E9F9-2805-47A3-AC51-B4642557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Processing – Loading &amp; understanding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CFDD4-D845-4299-89B8-D75FDBFF2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700997"/>
            <a:ext cx="4962525" cy="26728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36B60-97DA-4D27-B3BC-76661AEC5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/>
              <a:t>Load the source file</a:t>
            </a:r>
          </a:p>
          <a:p>
            <a:r>
              <a:rPr lang="en-US"/>
              <a:t>Perform basic checks 	on the loaded to understand its contents</a:t>
            </a:r>
          </a:p>
          <a:p>
            <a:r>
              <a:rPr lang="en-US"/>
              <a:t>Created a copy of the original data frame so that we do not lose the original data loaded from source</a:t>
            </a:r>
          </a:p>
          <a:p>
            <a:pPr lvl="1"/>
            <a:r>
              <a:rPr lang="en-US"/>
              <a:t>This helps us to perform any data check or data refer at any later point of time</a:t>
            </a:r>
          </a:p>
          <a:p>
            <a:pPr lvl="1"/>
            <a:r>
              <a:rPr lang="en-US"/>
              <a:t>Helps to create multiple copy of data as and when required instead of loading the data every time from source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17D25-3698-486C-B088-0F008625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Srinivasan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8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2A2D-0291-448C-AE4A-A831B2F9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Exploratory data analysis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A40E2-130E-490E-8EB8-E84B36190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3329630"/>
            <a:ext cx="4962525" cy="17120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22420-81C2-469A-8631-FA9D5219C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dirty="0"/>
              <a:t>Check for duplicates</a:t>
            </a:r>
          </a:p>
          <a:p>
            <a:r>
              <a:rPr lang="en-US" dirty="0"/>
              <a:t>Check for NULL values across all columns</a:t>
            </a:r>
          </a:p>
          <a:p>
            <a:r>
              <a:rPr lang="en-US" dirty="0"/>
              <a:t>Check data types of columns</a:t>
            </a:r>
          </a:p>
          <a:p>
            <a:r>
              <a:rPr lang="en-US" dirty="0"/>
              <a:t>Plot the data and check the data distribution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9FA9E-22A0-4B1D-895C-58486E84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Srinivasan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569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554A425D-9851-4FBF-A508-E4CBEF4B1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EE0C0675-A7D1-41EA-A144-F8DA77B97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84446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92AB83-2601-4041-BF0F-F4F0F5C7D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84446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62AB49-2F5E-4C38-82CC-F653510B0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80889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6F8AD6-7C47-45FC-875C-65D6B1E55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4757866"/>
            <a:ext cx="11309338" cy="16566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76757-25C3-4257-B93C-A2BF6D9B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845617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Handle – Data issues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588ACC-222C-49E7-AB26-F311C60B3F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108184"/>
              </p:ext>
            </p:extLst>
          </p:nvPr>
        </p:nvGraphicFramePr>
        <p:xfrm>
          <a:off x="581025" y="728488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AA9BFA-1C47-49EA-ADAE-DB0E2E19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Srinivasan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03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E11F-80FE-4560-B6BE-64CBE6BA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Visualize - Univariate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CEC735-0952-4A55-A9AA-7B8725B7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3261395"/>
            <a:ext cx="4962525" cy="18485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1DB1A-E002-4D90-9C08-978E3BB1D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dirty="0"/>
              <a:t>Do box-plot of data for all the numerical columns</a:t>
            </a:r>
          </a:p>
          <a:p>
            <a:r>
              <a:rPr lang="en-US" dirty="0"/>
              <a:t>This gives fair idea of the numerical value distribution</a:t>
            </a:r>
          </a:p>
          <a:p>
            <a:r>
              <a:rPr lang="en-US" dirty="0"/>
              <a:t>Also, it highlights the outlier values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6B1A9-5AD9-48BB-99AA-7E931DB1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Srinivasan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5975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5C8BF1-B0E4-49A1-808F-40F2AD30E74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1138</Words>
  <Application>Microsoft Office PowerPoint</Application>
  <PresentationFormat>Widescreen</PresentationFormat>
  <Paragraphs>194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Gill Sans MT</vt:lpstr>
      <vt:lpstr>Wingdings 2</vt:lpstr>
      <vt:lpstr>Dividend</vt:lpstr>
      <vt:lpstr>Lead Scoring – Case study</vt:lpstr>
      <vt:lpstr>Project scope</vt:lpstr>
      <vt:lpstr>Data source</vt:lpstr>
      <vt:lpstr>Assumptions</vt:lpstr>
      <vt:lpstr>Case study – approach / strategy</vt:lpstr>
      <vt:lpstr>Data Processing – Loading &amp; understanding</vt:lpstr>
      <vt:lpstr>Exploratory data analysis</vt:lpstr>
      <vt:lpstr>Handle – Data issues</vt:lpstr>
      <vt:lpstr>Visualize - Univariate</vt:lpstr>
      <vt:lpstr>Visualize - bivariate</vt:lpstr>
      <vt:lpstr>Visualize – histogram</vt:lpstr>
      <vt:lpstr>Data preparation</vt:lpstr>
      <vt:lpstr>Model building – Initial model</vt:lpstr>
      <vt:lpstr>Model evaluation &amp; Tuning</vt:lpstr>
      <vt:lpstr>Model evaluation &amp; Tuning CONTD.</vt:lpstr>
      <vt:lpstr>Plot model results</vt:lpstr>
      <vt:lpstr>Training Data Y-Prediction </vt:lpstr>
      <vt:lpstr>ROC Curve – Training data</vt:lpstr>
      <vt:lpstr>Test Data - Prediction</vt:lpstr>
      <vt:lpstr>ROC Curve – Test Data</vt:lpstr>
      <vt:lpstr>Change in requirements</vt:lpstr>
      <vt:lpstr>Increased sales Team</vt:lpstr>
      <vt:lpstr>Target achieved reduce useless calls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2019-11-17T19:53:11Z</dcterms:created>
  <dcterms:modified xsi:type="dcterms:W3CDTF">2020-05-15T14:11:02Z</dcterms:modified>
</cp:coreProperties>
</file>