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80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5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4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61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54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30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591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6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90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3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1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91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67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34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90DB49-FB20-4CE0-8CD6-71A73F3D369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42893-34DE-4B47-9B60-6C2C859B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877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5F36-16F9-BCA2-72EC-2C0D0F6F8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0536" y="2500829"/>
            <a:ext cx="8825658" cy="1123396"/>
          </a:xfrm>
        </p:spPr>
        <p:txBody>
          <a:bodyPr/>
          <a:lstStyle/>
          <a:p>
            <a:r>
              <a:rPr lang="en-IN" b="1" dirty="0">
                <a:latin typeface="Agency FB" panose="020B0503020202020204" pitchFamily="34" charset="0"/>
              </a:rPr>
              <a:t>Pizza Sales Report</a:t>
            </a:r>
          </a:p>
        </p:txBody>
      </p:sp>
    </p:spTree>
    <p:extLst>
      <p:ext uri="{BB962C8B-B14F-4D97-AF65-F5344CB8AC3E}">
        <p14:creationId xmlns:p14="http://schemas.microsoft.com/office/powerpoint/2010/main" val="23811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DCDD-FBEC-4E12-6F91-1562AF11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403" y="706106"/>
            <a:ext cx="9404723" cy="1400530"/>
          </a:xfrm>
        </p:spPr>
        <p:txBody>
          <a:bodyPr/>
          <a:lstStyle/>
          <a:p>
            <a:r>
              <a:rPr lang="en-US" sz="2800" b="1" dirty="0"/>
              <a:t>Revenue generated by pizzas size in each category</a:t>
            </a:r>
            <a:endParaRPr lang="en-I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0EC75-2533-4D76-2CF2-6AA4A3F4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38" y="2372776"/>
            <a:ext cx="9278252" cy="36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119A-6E8A-0CF4-FAE1-212A87D5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19668"/>
            <a:ext cx="9404723" cy="1400530"/>
          </a:xfrm>
        </p:spPr>
        <p:txBody>
          <a:bodyPr/>
          <a:lstStyle/>
          <a:p>
            <a:pPr algn="ctr"/>
            <a:r>
              <a:rPr lang="en-IN" b="1" dirty="0"/>
              <a:t>Final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D6EB-0DA4-5FAC-99D7-6AB5838B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17" y="2019867"/>
            <a:ext cx="10300771" cy="4678388"/>
          </a:xfrm>
        </p:spPr>
        <p:txBody>
          <a:bodyPr/>
          <a:lstStyle/>
          <a:p>
            <a:r>
              <a:rPr lang="en-IN" sz="2000" dirty="0"/>
              <a:t>The Total  Revenue generated is 817860.05 $.</a:t>
            </a:r>
          </a:p>
          <a:p>
            <a:r>
              <a:rPr lang="en-IN" sz="2000" dirty="0"/>
              <a:t>Large size pizzas are ordered more which are 18956 and generate maximum revenue which is 375318 $. It indicates that most of the customer are either coming in the pair or with family and friends.</a:t>
            </a:r>
          </a:p>
          <a:p>
            <a:r>
              <a:rPr lang="en-IN" sz="2000" dirty="0"/>
              <a:t>In Chicken, Supreme and Veggie Category , XL and XXL size pizzas are not available.</a:t>
            </a:r>
          </a:p>
          <a:p>
            <a:r>
              <a:rPr lang="en-IN" dirty="0"/>
              <a:t>If we talk about the category wise Classic pizzas are sold more as compared to other categories.</a:t>
            </a:r>
          </a:p>
          <a:p>
            <a:r>
              <a:rPr lang="en-IN" sz="2000" dirty="0"/>
              <a:t>If  we check category and size wise, S size pizzas from classic category are sold maximum but the highest revenue is generated  by L size pizza from Veggie Category.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4627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0827-53AF-E162-FBAD-6342B3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10458"/>
            <a:ext cx="9404723" cy="1400530"/>
          </a:xfrm>
        </p:spPr>
        <p:txBody>
          <a:bodyPr/>
          <a:lstStyle/>
          <a:p>
            <a:pPr algn="ctr"/>
            <a:r>
              <a:rPr lang="en-IN" b="1" dirty="0"/>
              <a:t>Total Number of orders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F47B60-0F4D-DC0D-CC2B-5EF24EA8E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34" y="3546343"/>
            <a:ext cx="4748269" cy="1529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1AAA6A-F806-A65A-2113-018EC8A947E4}"/>
              </a:ext>
            </a:extLst>
          </p:cNvPr>
          <p:cNvSpPr txBox="1"/>
          <p:nvPr/>
        </p:nvSpPr>
        <p:spPr>
          <a:xfrm>
            <a:off x="2070670" y="1686013"/>
            <a:ext cx="7486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The Total number of orders are 48620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0A3C73-6009-2CB2-172A-A782C149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674" y="3546343"/>
            <a:ext cx="4241007" cy="15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3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BB37-C3B3-B249-8819-23EC0E6A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74752"/>
            <a:ext cx="9404723" cy="1400530"/>
          </a:xfrm>
        </p:spPr>
        <p:txBody>
          <a:bodyPr/>
          <a:lstStyle/>
          <a:p>
            <a:pPr algn="ctr"/>
            <a:r>
              <a:rPr lang="en-IN" b="1" dirty="0"/>
              <a:t>Total Pizzas Sold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8C18-291F-99AE-4F04-4ACC04144FDF}"/>
              </a:ext>
            </a:extLst>
          </p:cNvPr>
          <p:cNvSpPr txBox="1"/>
          <p:nvPr/>
        </p:nvSpPr>
        <p:spPr>
          <a:xfrm>
            <a:off x="1265190" y="1552116"/>
            <a:ext cx="96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The Total Number of pizzas sold are  49574.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2BA600-0AA3-0583-0649-ED4CDFD1B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20" y="3429000"/>
            <a:ext cx="4479216" cy="1230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C85F64-5E90-9DB4-C51F-310752040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59" y="3429000"/>
            <a:ext cx="4311189" cy="123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5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489C-31E4-F405-60C5-8CE7BB6C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08650"/>
            <a:ext cx="9404723" cy="1400530"/>
          </a:xfrm>
        </p:spPr>
        <p:txBody>
          <a:bodyPr/>
          <a:lstStyle/>
          <a:p>
            <a:pPr algn="ctr"/>
            <a:r>
              <a:rPr lang="en-IN" b="1" dirty="0"/>
              <a:t>Total Revenue Generated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3B5C4-BA4C-1143-ADC8-4B20024DF6F8}"/>
              </a:ext>
            </a:extLst>
          </p:cNvPr>
          <p:cNvSpPr txBox="1"/>
          <p:nvPr/>
        </p:nvSpPr>
        <p:spPr>
          <a:xfrm>
            <a:off x="1003901" y="1585166"/>
            <a:ext cx="1018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The Total  Revenue generated is 817860.05 $.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32CBC6-164B-2126-CA7F-21E70CF0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20" y="3318350"/>
            <a:ext cx="4058678" cy="14005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63AA36-ACE2-53D0-113B-9BBDEEE1F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731" y="3248922"/>
            <a:ext cx="4447255" cy="14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0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785A-F7C1-D679-C686-C7506CFF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055" y="474752"/>
            <a:ext cx="9404723" cy="1400530"/>
          </a:xfrm>
        </p:spPr>
        <p:txBody>
          <a:bodyPr/>
          <a:lstStyle/>
          <a:p>
            <a:pPr algn="ctr"/>
            <a:r>
              <a:rPr lang="en-IN" b="1" dirty="0"/>
              <a:t>Size wise Pizzas sold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1B6BA-D091-94D7-012E-B2FA2268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98" y="2867896"/>
            <a:ext cx="3525397" cy="351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08FB0-14BB-C0A1-2450-E41013406083}"/>
              </a:ext>
            </a:extLst>
          </p:cNvPr>
          <p:cNvSpPr txBox="1"/>
          <p:nvPr/>
        </p:nvSpPr>
        <p:spPr>
          <a:xfrm>
            <a:off x="265337" y="1552116"/>
            <a:ext cx="11926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Large size pizzas are ordered more which are 18956.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6ECB1-C199-3325-DD62-334CAFC1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03" y="2867897"/>
            <a:ext cx="3756752" cy="351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3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A338-2F6F-A1BB-39DD-760689AE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11" y="419667"/>
            <a:ext cx="9404723" cy="1400530"/>
          </a:xfrm>
        </p:spPr>
        <p:txBody>
          <a:bodyPr/>
          <a:lstStyle/>
          <a:p>
            <a:pPr algn="ctr"/>
            <a:r>
              <a:rPr lang="en-IN" b="1" dirty="0"/>
              <a:t>Size wise Revenue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6E03-971D-4B66-39E0-B39F11C419A8}"/>
              </a:ext>
            </a:extLst>
          </p:cNvPr>
          <p:cNvSpPr txBox="1"/>
          <p:nvPr/>
        </p:nvSpPr>
        <p:spPr>
          <a:xfrm>
            <a:off x="-87202" y="1596184"/>
            <a:ext cx="1264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Large size pizzas generate maximum revenue 375318 $.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EF02A-8B0F-8A85-130B-EE33EB67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42" y="3046752"/>
            <a:ext cx="3957018" cy="2869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9A1E0-4AD8-97D5-E7B9-F27E7C58F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952" y="3046753"/>
            <a:ext cx="3531453" cy="28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2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2B5B-3B6F-39C2-D93B-2039AD00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64582"/>
            <a:ext cx="9404723" cy="1400530"/>
          </a:xfrm>
        </p:spPr>
        <p:txBody>
          <a:bodyPr/>
          <a:lstStyle/>
          <a:p>
            <a:pPr algn="ctr"/>
            <a:r>
              <a:rPr lang="en-IN" b="1" dirty="0"/>
              <a:t>Category wise pizzas sold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6ED77-6595-0CF6-52B8-3232825C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83" y="3091463"/>
            <a:ext cx="3819645" cy="2527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E624D-DA69-CB49-E9D5-C2091C32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26" y="3091463"/>
            <a:ext cx="3819645" cy="2497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76BBC-BEF0-8B5F-47E4-F933E14909A2}"/>
              </a:ext>
            </a:extLst>
          </p:cNvPr>
          <p:cNvSpPr txBox="1"/>
          <p:nvPr/>
        </p:nvSpPr>
        <p:spPr>
          <a:xfrm>
            <a:off x="265337" y="1552116"/>
            <a:ext cx="1141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 Classic pizzas are ordered more which are 14888. </a:t>
            </a:r>
          </a:p>
        </p:txBody>
      </p:sp>
    </p:spTree>
    <p:extLst>
      <p:ext uri="{BB962C8B-B14F-4D97-AF65-F5344CB8AC3E}">
        <p14:creationId xmlns:p14="http://schemas.microsoft.com/office/powerpoint/2010/main" val="407295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1E03-683C-92B9-912E-FBFE8580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08650"/>
            <a:ext cx="9404723" cy="1400530"/>
          </a:xfrm>
        </p:spPr>
        <p:txBody>
          <a:bodyPr/>
          <a:lstStyle/>
          <a:p>
            <a:pPr algn="ctr"/>
            <a:r>
              <a:rPr lang="en-IN" b="1" dirty="0"/>
              <a:t>Category wise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15D59-9424-B5D0-E2A4-FEE11586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58" y="3344667"/>
            <a:ext cx="4045944" cy="2178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343E1-F5C0-BF6D-F92D-8280A1699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826" y="3372778"/>
            <a:ext cx="3936282" cy="2122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1AD159-A92B-9FB2-6256-156B77168BAC}"/>
              </a:ext>
            </a:extLst>
          </p:cNvPr>
          <p:cNvSpPr txBox="1"/>
          <p:nvPr/>
        </p:nvSpPr>
        <p:spPr>
          <a:xfrm>
            <a:off x="0" y="1593372"/>
            <a:ext cx="12389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Classic pizzas generate maximum revenue 220053.1 $. </a:t>
            </a:r>
          </a:p>
        </p:txBody>
      </p:sp>
    </p:spTree>
    <p:extLst>
      <p:ext uri="{BB962C8B-B14F-4D97-AF65-F5344CB8AC3E}">
        <p14:creationId xmlns:p14="http://schemas.microsoft.com/office/powerpoint/2010/main" val="17796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C0B7-D2F4-EB91-D5F2-C7C23E5B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937" y="441701"/>
            <a:ext cx="9404723" cy="1400530"/>
          </a:xfrm>
        </p:spPr>
        <p:txBody>
          <a:bodyPr/>
          <a:lstStyle/>
          <a:p>
            <a:r>
              <a:rPr lang="en-US" sz="3200" b="1" dirty="0"/>
              <a:t>Pizzas sold according to size in each category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8494C-A3D5-28C5-B2F7-4DC8D60D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85" y="1665961"/>
            <a:ext cx="7998509" cy="44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0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212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Agency FB</vt:lpstr>
      <vt:lpstr>Arial</vt:lpstr>
      <vt:lpstr>Century Gothic</vt:lpstr>
      <vt:lpstr>Wingdings 3</vt:lpstr>
      <vt:lpstr>Ion</vt:lpstr>
      <vt:lpstr>Pizza Sales Report</vt:lpstr>
      <vt:lpstr>Total Number of orders</vt:lpstr>
      <vt:lpstr>Total Pizzas Sold</vt:lpstr>
      <vt:lpstr>Total Revenue Generated</vt:lpstr>
      <vt:lpstr>Size wise Pizzas sold</vt:lpstr>
      <vt:lpstr>Size wise Revenue</vt:lpstr>
      <vt:lpstr>Category wise pizzas sold</vt:lpstr>
      <vt:lpstr>Category wise revenue</vt:lpstr>
      <vt:lpstr>Pizzas sold according to size in each category</vt:lpstr>
      <vt:lpstr>Revenue generated by pizzas size in each category</vt:lpstr>
      <vt:lpstr>Final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RANA</dc:creator>
  <cp:lastModifiedBy>HIMANSHU RANA</cp:lastModifiedBy>
  <cp:revision>1</cp:revision>
  <dcterms:created xsi:type="dcterms:W3CDTF">2024-06-27T11:41:58Z</dcterms:created>
  <dcterms:modified xsi:type="dcterms:W3CDTF">2024-06-27T14:53:46Z</dcterms:modified>
</cp:coreProperties>
</file>