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1"/>
  </p:notesMasterIdLst>
  <p:handoutMasterIdLst>
    <p:handoutMasterId r:id="rId22"/>
  </p:handoutMasterIdLst>
  <p:sldIdLst>
    <p:sldId id="282" r:id="rId2"/>
    <p:sldId id="257" r:id="rId3"/>
    <p:sldId id="259" r:id="rId4"/>
    <p:sldId id="272" r:id="rId5"/>
    <p:sldId id="263" r:id="rId6"/>
    <p:sldId id="273" r:id="rId7"/>
    <p:sldId id="262" r:id="rId8"/>
    <p:sldId id="264" r:id="rId9"/>
    <p:sldId id="274" r:id="rId10"/>
    <p:sldId id="277" r:id="rId11"/>
    <p:sldId id="278" r:id="rId12"/>
    <p:sldId id="268" r:id="rId13"/>
    <p:sldId id="269" r:id="rId14"/>
    <p:sldId id="266" r:id="rId15"/>
    <p:sldId id="267" r:id="rId16"/>
    <p:sldId id="275" r:id="rId17"/>
    <p:sldId id="270" r:id="rId18"/>
    <p:sldId id="28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7" autoAdjust="0"/>
    <p:restoredTop sz="91336" autoAdjust="0"/>
  </p:normalViewPr>
  <p:slideViewPr>
    <p:cSldViewPr snapToGrid="0" snapToObjects="1">
      <p:cViewPr varScale="1">
        <p:scale>
          <a:sx n="66" d="100"/>
          <a:sy n="66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  <a:pPr/>
              <a:t>25-Jan-20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582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  <a:pPr/>
              <a:t>25-Jan-20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3341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377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cat /proc/meminfo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serverCount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startDate</a:t>
            </a:r>
            <a:r>
              <a:rPr lang="en-US" dirty="0" smtClean="0"/>
              <a:t>=$(date)</a:t>
            </a:r>
          </a:p>
          <a:p>
            <a:r>
              <a:rPr lang="en-US" dirty="0" smtClean="0"/>
              <a:t>for n in $(</a:t>
            </a:r>
            <a:r>
              <a:rPr lang="en-US" dirty="0" err="1" smtClean="0"/>
              <a:t>seq</a:t>
            </a:r>
            <a:r>
              <a:rPr lang="en-US" dirty="0" smtClean="0"/>
              <a:t> 1 1 $</a:t>
            </a:r>
            <a:r>
              <a:rPr lang="en-US" dirty="0" err="1" smtClean="0"/>
              <a:t>serverCount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hostPort</a:t>
            </a:r>
            <a:r>
              <a:rPr lang="en-US" dirty="0" smtClean="0"/>
              <a:t>=$(($n + 10000))</a:t>
            </a:r>
          </a:p>
          <a:p>
            <a:r>
              <a:rPr lang="en-US" dirty="0" smtClean="0"/>
              <a:t>  provider="World #$n"</a:t>
            </a:r>
          </a:p>
          <a:p>
            <a:r>
              <a:rPr lang="en-US" dirty="0" smtClean="0"/>
              <a:t>  echo Starting $n. Host Port: $</a:t>
            </a:r>
            <a:r>
              <a:rPr lang="en-US" dirty="0" err="1" smtClean="0"/>
              <a:t>hostPort</a:t>
            </a:r>
            <a:r>
              <a:rPr lang="en-US" dirty="0" smtClean="0"/>
              <a:t>, Message: $provider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-d -p $hostPort:5000 -e "PROVIDER=$provider" training/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echo</a:t>
            </a:r>
          </a:p>
          <a:p>
            <a:r>
              <a:rPr lang="en-US" dirty="0" smtClean="0"/>
              <a:t>echo Started $n containers. Start time: $</a:t>
            </a:r>
            <a:r>
              <a:rPr lang="en-US" dirty="0" err="1" smtClean="0"/>
              <a:t>startDate</a:t>
            </a:r>
            <a:r>
              <a:rPr lang="en-US" dirty="0" smtClean="0"/>
              <a:t>, end time: $(date)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Stop</a:t>
            </a:r>
            <a:r>
              <a:rPr lang="de-CH" baseline="0" dirty="0" smtClean="0"/>
              <a:t> all: docker stop $(docker ps –q)</a:t>
            </a:r>
          </a:p>
          <a:p>
            <a:r>
              <a:rPr lang="de-CH" baseline="0" dirty="0" smtClean="0"/>
              <a:t>Remove all stopped: docker rm $(docker ps –aq)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Test run:</a:t>
            </a:r>
          </a:p>
          <a:p>
            <a:r>
              <a:rPr lang="de-CH" baseline="0" dirty="0" smtClean="0"/>
              <a:t>free –m: 1494</a:t>
            </a:r>
          </a:p>
          <a:p>
            <a:r>
              <a:rPr lang="de-CH" baseline="0" dirty="0" smtClean="0"/>
              <a:t>1 Container: 1480</a:t>
            </a:r>
            <a:endParaRPr lang="en-US" baseline="0" dirty="0" smtClean="0"/>
          </a:p>
          <a:p>
            <a:r>
              <a:rPr lang="de-CH" baseline="0" dirty="0" smtClean="0"/>
              <a:t>100 Containers: 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35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5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ps –a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New Image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197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94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13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docker run -ti d97 /bin/bash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testFile.txt -&gt; present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set -&gt; env Variable PROVIDER set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–P</a:t>
            </a:r>
            <a:r>
              <a:rPr lang="en-US" baseline="0" dirty="0" smtClean="0"/>
              <a:t> </a:t>
            </a:r>
            <a:r>
              <a:rPr lang="en-US" dirty="0" smtClean="0"/>
              <a:t>-d d97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60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 docker start, docker attach to reuse container</a:t>
            </a:r>
          </a:p>
          <a:p>
            <a:endParaRPr lang="de-CH" dirty="0" smtClean="0"/>
          </a:p>
          <a:p>
            <a:r>
              <a:rPr lang="de-CH" dirty="0" smtClean="0"/>
              <a:t>Change script to echo ... &gt;&gt; /log/hello3.log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07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Use</a:t>
            </a:r>
            <a:r>
              <a:rPr lang="de-CH" baseline="0" dirty="0" smtClean="0"/>
              <a:t> ifconfig -&gt; eht1 to access from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110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Automatically</a:t>
            </a:r>
            <a:r>
              <a:rPr lang="de-CH" baseline="0" dirty="0" smtClean="0"/>
              <a:t> build a Docker image on Docker-Hub:</a:t>
            </a:r>
          </a:p>
          <a:p>
            <a:endParaRPr lang="de-CH" baseline="0" dirty="0" smtClean="0"/>
          </a:p>
          <a:p>
            <a:r>
              <a:rPr lang="de-CH" dirty="0" smtClean="0"/>
              <a:t>Example: playground-docker-echoey</a:t>
            </a:r>
            <a:r>
              <a:rPr lang="de-CH" baseline="0" dirty="0" smtClean="0"/>
              <a:t> in Bitbucket: https://bitbucket.org/inftec/playground-docker-echoey/overview </a:t>
            </a:r>
          </a:p>
          <a:p>
            <a:endParaRPr lang="de-CH" baseline="0" dirty="0" smtClean="0"/>
          </a:p>
          <a:p>
            <a:r>
              <a:rPr lang="de-CH" dirty="0" smtClean="0"/>
              <a:t>Automated</a:t>
            </a:r>
            <a:r>
              <a:rPr lang="de-CH" baseline="0" dirty="0" smtClean="0"/>
              <a:t> Build Repository on Docker Hub: https://registry.hub.docker.com/u/pazoozoo/playground-docker-echoey/</a:t>
            </a:r>
          </a:p>
          <a:p>
            <a:endParaRPr lang="de-CH" dirty="0" smtClean="0"/>
          </a:p>
          <a:p>
            <a:r>
              <a:rPr lang="de-CH" dirty="0" smtClean="0"/>
              <a:t>Build took around 5 minutes...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Run on AWS Elastic Beanstalk: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Need to ZIP Dockerfile and dependencies (ADD files)</a:t>
            </a:r>
          </a:p>
          <a:p>
            <a:pPr marL="171450" indent="-171450">
              <a:buFontTx/>
              <a:buChar char="-"/>
            </a:pPr>
            <a:r>
              <a:rPr lang="de-CH" smtClean="0"/>
              <a:t>Beanstalk</a:t>
            </a:r>
            <a:r>
              <a:rPr lang="de-CH" baseline="0" smtClean="0"/>
              <a:t> environment expects HTTP service on first EXPOSEd port though </a:t>
            </a:r>
            <a:r>
              <a:rPr lang="de-CH" baseline="0" smtClean="0">
                <a:sym typeface="Wingdings" panose="05000000000000000000" pitchFamily="2" charset="2"/>
              </a:rPr>
              <a:t> not working with dummy echo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06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783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A865F8-D0B2-3245-A9F6-5F06F5A3A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isdock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docker.com/" TargetMode="External"/><Relationship Id="rId4" Type="http://schemas.openxmlformats.org/officeDocument/2006/relationships/hyperlink" Target="https://www.docker.com/try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30865" y="2745773"/>
            <a:ext cx="6286589" cy="607027"/>
          </a:xfrm>
        </p:spPr>
        <p:txBody>
          <a:bodyPr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Terminology - Container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7379176" cy="4055761"/>
          </a:xfrm>
        </p:spPr>
        <p:txBody>
          <a:bodyPr>
            <a:normAutofit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</a:p>
          <a:p>
            <a:pPr lvl="1"/>
            <a:r>
              <a:rPr lang="de-CH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</a:p>
          <a:p>
            <a:pPr lvl="1"/>
            <a:r>
              <a:rPr lang="de-CH" i="1" dirty="0" smtClean="0"/>
              <a:t>ps </a:t>
            </a:r>
            <a:r>
              <a:rPr lang="de-CH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</a:p>
          <a:p>
            <a:pPr lvl="1"/>
            <a:r>
              <a:rPr lang="de-CH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i="1" dirty="0" smtClean="0"/>
              <a:t>start</a:t>
            </a:r>
            <a:r>
              <a:rPr lang="de-CH" dirty="0"/>
              <a:t>: Start a stopped container</a:t>
            </a:r>
          </a:p>
          <a:p>
            <a:pPr lvl="1"/>
            <a:r>
              <a:rPr lang="de-CH" i="1" dirty="0" smtClean="0"/>
              <a:t>stop</a:t>
            </a:r>
            <a:r>
              <a:rPr lang="de-CH" dirty="0"/>
              <a:t>: Stop a running container</a:t>
            </a:r>
          </a:p>
          <a:p>
            <a:pPr lvl="1"/>
            <a:r>
              <a:rPr lang="de-CH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</a:p>
          <a:p>
            <a:pPr lvl="1"/>
            <a:r>
              <a:rPr lang="de-CH" i="1" dirty="0" smtClean="0"/>
              <a:t>rm</a:t>
            </a:r>
            <a:r>
              <a:rPr lang="de-CH" dirty="0" smtClean="0"/>
              <a:t>: Delete a container</a:t>
            </a:r>
          </a:p>
          <a:p>
            <a:pPr lvl="1"/>
            <a:r>
              <a:rPr lang="de-CH" i="1" dirty="0" smtClean="0"/>
              <a:t>commit</a:t>
            </a:r>
            <a:r>
              <a:rPr lang="de-CH" dirty="0" smtClean="0"/>
              <a:t>: Create an image from a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4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09564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Image vs. 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</a:p>
          <a:p>
            <a:pPr algn="ctr"/>
            <a:r>
              <a:rPr lang="de-CH" i="1" dirty="0" smtClean="0"/>
              <a:t>ubuntu:latest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</a:p>
          <a:p>
            <a:pPr algn="ctr"/>
            <a:r>
              <a:rPr lang="de-CH" dirty="0" smtClean="0"/>
              <a:t>iid1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95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Create images automatically using a build script: «Dockerfile»</a:t>
            </a:r>
          </a:p>
          <a:p>
            <a:r>
              <a:rPr lang="de-CH" dirty="0" smtClean="0"/>
              <a:t>Can be versioned in a version control system like Git or SVN, along with all dependencies</a:t>
            </a:r>
          </a:p>
          <a:p>
            <a:r>
              <a:rPr lang="de-CH" dirty="0" smtClean="0"/>
              <a:t>Docker Hub can automatically build images based on dockerfiles on Github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66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Dockerfile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6661001" cy="3741142"/>
          </a:xfrm>
        </p:spPr>
        <p:txBody>
          <a:bodyPr/>
          <a:lstStyle/>
          <a:p>
            <a:r>
              <a:rPr lang="de-CH" dirty="0" smtClean="0"/>
              <a:t>Dockerfile:</a:t>
            </a:r>
            <a:endParaRPr lang="en-US" dirty="0" smtClean="0"/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ubuntu</a:t>
            </a:r>
            <a:b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DOCK_MESSAGE Hello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/files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["bash",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someScript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build [DockerFileDir]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inspect [imageId]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9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3574498"/>
          </a:xfrm>
        </p:spPr>
        <p:txBody>
          <a:bodyPr/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de-CH" dirty="0" smtClean="0"/>
              <a:t>Run second container: Volume can be shared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4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Publish 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–t –p 8080:80 ubuntu nc –l 80</a:t>
            </a:r>
          </a:p>
          <a:p>
            <a:pPr lvl="1"/>
            <a:r>
              <a:rPr lang="de-CH" dirty="0" smtClean="0"/>
              <a:t>Map container port 80 to host port 8080</a:t>
            </a:r>
          </a:p>
          <a:p>
            <a:pPr lvl="1"/>
            <a:r>
              <a:rPr lang="de-CH" dirty="0" smtClean="0"/>
              <a:t>Check on host: nc localhost 8080</a:t>
            </a:r>
          </a:p>
          <a:p>
            <a:r>
              <a:rPr lang="de-CH" dirty="0" smtClean="0"/>
              <a:t>Link with other docker container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-ti --link containerName:alias ubuntu</a:t>
            </a:r>
          </a:p>
          <a:p>
            <a:pPr lvl="1"/>
            <a:r>
              <a:rPr lang="de-CH" dirty="0" smtClean="0"/>
              <a:t>See link info with 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9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Hub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Public repository of Docker images</a:t>
            </a:r>
          </a:p>
          <a:p>
            <a:pPr lvl="1"/>
            <a:r>
              <a:rPr lang="en-US" dirty="0">
                <a:hlinkClick r:id="rId3"/>
              </a:rPr>
              <a:t>https://hub.docker.com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de-CH" dirty="0" smtClean="0"/>
              <a:t>docker search [term]</a:t>
            </a:r>
          </a:p>
          <a:p>
            <a:r>
              <a:rPr lang="de-CH" dirty="0" smtClean="0"/>
              <a:t>Automated: Has been automatically built from Dockerfile</a:t>
            </a:r>
          </a:p>
          <a:p>
            <a:pPr lvl="1"/>
            <a:r>
              <a:rPr lang="de-CH" dirty="0" smtClean="0"/>
              <a:t>Source for build is available on GitHub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93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Resource Usage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docker </a:t>
            </a:r>
            <a:r>
              <a:rPr lang="de-CH" dirty="0" smtClean="0"/>
              <a:t>ps [containerId]</a:t>
            </a:r>
          </a:p>
          <a:p>
            <a:r>
              <a:rPr lang="de-CH" dirty="0" smtClean="0"/>
              <a:t>top / ps / free -m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727252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91855"/>
          </a:xfrm>
        </p:spPr>
        <p:txBody>
          <a:bodyPr/>
          <a:lstStyle/>
          <a:p>
            <a:r>
              <a:rPr lang="de-CH" dirty="0" smtClean="0"/>
              <a:t>Development Environment</a:t>
            </a:r>
          </a:p>
          <a:p>
            <a:r>
              <a:rPr lang="de-CH" dirty="0" smtClean="0"/>
              <a:t>Environments for Integration Tests</a:t>
            </a:r>
          </a:p>
          <a:p>
            <a:r>
              <a:rPr lang="de-CH" dirty="0" smtClean="0"/>
              <a:t>Quick evaluation of software</a:t>
            </a:r>
          </a:p>
          <a:p>
            <a:r>
              <a:rPr lang="de-CH" dirty="0" smtClean="0"/>
              <a:t>Microservices</a:t>
            </a:r>
          </a:p>
          <a:p>
            <a:r>
              <a:rPr lang="de-CH" dirty="0" smtClean="0"/>
              <a:t>Multi-Tenancy</a:t>
            </a:r>
          </a:p>
          <a:p>
            <a:r>
              <a:rPr lang="de-CH" dirty="0" smtClean="0"/>
              <a:t>Unified execution environment (dev </a:t>
            </a:r>
            <a:r>
              <a:rPr lang="de-CH" dirty="0" smtClean="0">
                <a:sym typeface="Wingdings" panose="05000000000000000000" pitchFamily="2" charset="2"/>
              </a:rPr>
              <a:t> test  prod (local, VM, cloud, ...)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3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71502" cy="4127950"/>
          </a:xfrm>
        </p:spPr>
        <p:txBody>
          <a:bodyPr>
            <a:normAutofit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://www.docker.com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3"/>
              </a:rPr>
              <a:t>https://www.docker.com/whatisdocker</a:t>
            </a:r>
            <a:r>
              <a:rPr lang="de-CH" dirty="0" smtClean="0">
                <a:hlinkClick r:id="rId3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4"/>
              </a:rPr>
              <a:t>https://www.docker.com/tryit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5"/>
              </a:rPr>
              <a:t>https://docs.docker.com</a:t>
            </a:r>
            <a:r>
              <a:rPr lang="de-CH" dirty="0" smtClean="0">
                <a:hlinkClick r:id="rId5"/>
              </a:rPr>
              <a:t>/</a:t>
            </a:r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07425" y="6316663"/>
            <a:ext cx="536575" cy="365125"/>
          </a:xfrm>
        </p:spPr>
        <p:txBody>
          <a:bodyPr/>
          <a:lstStyle/>
          <a:p>
            <a:fld id="{1BA865F8-D0B2-3245-A9F6-5F06F5A3A0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5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923934"/>
            <a:ext cx="7712035" cy="409849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What is Docker?</a:t>
            </a:r>
          </a:p>
          <a:p>
            <a:pPr lvl="1"/>
            <a:r>
              <a:rPr lang="de-CH" dirty="0" smtClean="0"/>
              <a:t>Docker vs. Virtual Machine</a:t>
            </a:r>
          </a:p>
          <a:p>
            <a:pPr lvl="1"/>
            <a:r>
              <a:rPr lang="de-CH" dirty="0" smtClean="0"/>
              <a:t>Hello </a:t>
            </a:r>
            <a:r>
              <a:rPr lang="de-CH" dirty="0" smtClean="0"/>
              <a:t>World</a:t>
            </a:r>
          </a:p>
          <a:p>
            <a:r>
              <a:rPr lang="de-CH" dirty="0" smtClean="0"/>
              <a:t>Images and Containers</a:t>
            </a:r>
          </a:p>
          <a:p>
            <a:r>
              <a:rPr lang="de-CH" dirty="0" smtClean="0"/>
              <a:t>Volume Mounting, Port Publishing, </a:t>
            </a:r>
            <a:r>
              <a:rPr lang="de-CH" dirty="0" smtClean="0"/>
              <a:t>Linking</a:t>
            </a:r>
          </a:p>
          <a:p>
            <a:r>
              <a:rPr lang="de-CH" dirty="0" smtClean="0"/>
              <a:t>Dockerfile</a:t>
            </a:r>
          </a:p>
          <a:p>
            <a:r>
              <a:rPr lang="de-CH" dirty="0" smtClean="0"/>
              <a:t>Dockerhub</a:t>
            </a:r>
          </a:p>
          <a:p>
            <a:pPr lvl="1"/>
            <a:r>
              <a:rPr lang="de-CH" dirty="0" smtClean="0"/>
              <a:t>Build new docker image</a:t>
            </a:r>
          </a:p>
          <a:p>
            <a:pPr lvl="1"/>
            <a:r>
              <a:rPr lang="de-CH" smtClean="0"/>
              <a:t>Push docker image to Docker Hub</a:t>
            </a:r>
            <a:endParaRPr lang="de-CH" dirty="0" smtClean="0"/>
          </a:p>
          <a:p>
            <a:r>
              <a:rPr lang="de-CH" dirty="0" smtClean="0"/>
              <a:t>Around Docker, Docker Use </a:t>
            </a:r>
            <a:r>
              <a:rPr lang="de-CH" dirty="0" smtClean="0"/>
              <a:t>Cases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7189020" cy="3939837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</a:p>
          <a:p>
            <a:pPr marL="0" indent="0" algn="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3828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Docker: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7743566" cy="4119514"/>
          </a:xfrm>
        </p:spPr>
        <p:txBody>
          <a:bodyPr>
            <a:normAutofit/>
          </a:bodyPr>
          <a:lstStyle/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endParaRPr lang="de-CH" sz="1800" dirty="0" smtClean="0"/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27228" y="235112"/>
            <a:ext cx="2678411" cy="1795404"/>
            <a:chOff x="6327228" y="235112"/>
            <a:chExt cx="2678411" cy="17954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7228" y="235112"/>
              <a:ext cx="2599920" cy="17610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75815" y="1784295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[www.docker.com]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4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 Technology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libvirt: Platform Virtualization</a:t>
            </a:r>
          </a:p>
          <a:p>
            <a:r>
              <a:rPr lang="de-CH" dirty="0" smtClean="0"/>
              <a:t>LXC (LinuX Containers): Multiple isolated Linux systems (containers) on a single host</a:t>
            </a:r>
          </a:p>
          <a:p>
            <a:r>
              <a:rPr lang="de-CH" dirty="0" smtClean="0"/>
              <a:t>Layered File System</a:t>
            </a:r>
            <a:endParaRPr lang="en-US" dirty="0"/>
          </a:p>
        </p:txBody>
      </p:sp>
      <p:pic>
        <p:nvPicPr>
          <p:cNvPr id="1026" name="Picture 2" descr="https://docs.docker.com/terms/images/docker-filesystems-multi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08" y="3331779"/>
            <a:ext cx="3559504" cy="2669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4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</a:p>
          <a:p>
            <a:r>
              <a:rPr lang="de-CH" dirty="0" smtClean="0"/>
              <a:t>Cloud (Amazon EC2, Google Compute Engine, Rackspace)</a:t>
            </a:r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09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</a:p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 echo Hello World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images [-a]</a:t>
            </a:r>
          </a:p>
          <a:p>
            <a:pPr lvl="1"/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 ps –a</a:t>
            </a:r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87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0" y="1923933"/>
            <a:ext cx="7566965" cy="4043729"/>
          </a:xfrm>
        </p:spPr>
        <p:txBody>
          <a:bodyPr>
            <a:normAutofit/>
          </a:bodyPr>
          <a:lstStyle/>
          <a:p>
            <a:r>
              <a:rPr lang="de-CH" dirty="0" smtClean="0"/>
              <a:t>Persisted snapshot that can be run</a:t>
            </a:r>
          </a:p>
          <a:p>
            <a:pPr lvl="1"/>
            <a:r>
              <a:rPr lang="de-CH" i="1" dirty="0" smtClean="0"/>
              <a:t>images: </a:t>
            </a:r>
            <a:r>
              <a:rPr lang="de-CH" dirty="0" smtClean="0"/>
              <a:t>List all local images</a:t>
            </a:r>
          </a:p>
          <a:p>
            <a:pPr lvl="1"/>
            <a:r>
              <a:rPr lang="de-CH" i="1" dirty="0" smtClean="0"/>
              <a:t>run</a:t>
            </a:r>
            <a:r>
              <a:rPr lang="de-CH" dirty="0" smtClean="0"/>
              <a:t>: Create a container from an image and execute a command in it</a:t>
            </a:r>
          </a:p>
          <a:p>
            <a:pPr lvl="1"/>
            <a:r>
              <a:rPr lang="de-CH" i="1" dirty="0" smtClean="0"/>
              <a:t>tag</a:t>
            </a:r>
            <a:r>
              <a:rPr lang="de-CH" dirty="0" smtClean="0"/>
              <a:t>: Tag an image</a:t>
            </a:r>
          </a:p>
          <a:p>
            <a:pPr lvl="1"/>
            <a:r>
              <a:rPr lang="de-CH" i="1" dirty="0" smtClean="0"/>
              <a:t>pull</a:t>
            </a:r>
            <a:r>
              <a:rPr lang="de-CH" dirty="0" smtClean="0"/>
              <a:t>: Download image from repository</a:t>
            </a:r>
          </a:p>
          <a:p>
            <a:pPr lvl="1"/>
            <a:r>
              <a:rPr lang="de-CH" i="1" dirty="0" smtClean="0"/>
              <a:t>rmi</a:t>
            </a:r>
            <a:r>
              <a:rPr lang="de-CH" dirty="0" smtClean="0"/>
              <a:t>: Delete a local image</a:t>
            </a:r>
          </a:p>
          <a:p>
            <a:pPr lvl="2"/>
            <a:r>
              <a:rPr lang="de-CH" dirty="0" smtClean="0"/>
              <a:t>This will also remove intermediate images if no longer used</a:t>
            </a:r>
          </a:p>
        </p:txBody>
      </p:sp>
    </p:spTree>
    <p:extLst>
      <p:ext uri="{BB962C8B-B14F-4D97-AF65-F5344CB8AC3E}">
        <p14:creationId xmlns="" xmlns:p14="http://schemas.microsoft.com/office/powerpoint/2010/main" val="4021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7344</TotalTime>
  <Words>1040</Words>
  <Application>Microsoft Office PowerPoint</Application>
  <PresentationFormat>On-screen Show (4:3)</PresentationFormat>
  <Paragraphs>189</Paragraphs>
  <Slides>19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Northstar PG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Radhemohan</cp:lastModifiedBy>
  <cp:revision>83</cp:revision>
  <dcterms:created xsi:type="dcterms:W3CDTF">2011-11-08T16:41:51Z</dcterms:created>
  <dcterms:modified xsi:type="dcterms:W3CDTF">2020-01-25T06:21:04Z</dcterms:modified>
</cp:coreProperties>
</file>