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0" r:id="rId9"/>
    <p:sldId id="263" r:id="rId10"/>
    <p:sldId id="271" r:id="rId11"/>
    <p:sldId id="272" r:id="rId12"/>
    <p:sldId id="264" r:id="rId13"/>
    <p:sldId id="265" r:id="rId14"/>
    <p:sldId id="266" r:id="rId15"/>
    <p:sldId id="267"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E3A1C4-B669-4E6D-B4FA-32799BBDEFBC}" type="datetimeFigureOut">
              <a:rPr lang="en-US" smtClean="0"/>
              <a:pPr/>
              <a:t>11-Jan-20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0634B-4C1C-4572-9EDB-8B20F4BB917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3A1C4-B669-4E6D-B4FA-32799BBDEFBC}" type="datetimeFigureOut">
              <a:rPr lang="en-US" smtClean="0"/>
              <a:pPr/>
              <a:t>11-Jan-20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0634B-4C1C-4572-9EDB-8B20F4BB91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3A1C4-B669-4E6D-B4FA-32799BBDEFBC}" type="datetimeFigureOut">
              <a:rPr lang="en-US" smtClean="0"/>
              <a:pPr/>
              <a:t>11-Jan-20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0634B-4C1C-4572-9EDB-8B20F4BB91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3A1C4-B669-4E6D-B4FA-32799BBDEFBC}" type="datetimeFigureOut">
              <a:rPr lang="en-US" smtClean="0"/>
              <a:pPr/>
              <a:t>11-Jan-20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0634B-4C1C-4572-9EDB-8B20F4BB917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E3A1C4-B669-4E6D-B4FA-32799BBDEFBC}" type="datetimeFigureOut">
              <a:rPr lang="en-US" smtClean="0"/>
              <a:pPr/>
              <a:t>11-Jan-20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0634B-4C1C-4572-9EDB-8B20F4BB917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E3A1C4-B669-4E6D-B4FA-32799BBDEFBC}" type="datetimeFigureOut">
              <a:rPr lang="en-US" smtClean="0"/>
              <a:pPr/>
              <a:t>11-Jan-20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0634B-4C1C-4572-9EDB-8B20F4BB91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E3A1C4-B669-4E6D-B4FA-32799BBDEFBC}" type="datetimeFigureOut">
              <a:rPr lang="en-US" smtClean="0"/>
              <a:pPr/>
              <a:t>11-Jan-20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60634B-4C1C-4572-9EDB-8B20F4BB91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E3A1C4-B669-4E6D-B4FA-32799BBDEFBC}" type="datetimeFigureOut">
              <a:rPr lang="en-US" smtClean="0"/>
              <a:pPr/>
              <a:t>11-Jan-20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60634B-4C1C-4572-9EDB-8B20F4BB91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3A1C4-B669-4E6D-B4FA-32799BBDEFBC}" type="datetimeFigureOut">
              <a:rPr lang="en-US" smtClean="0"/>
              <a:pPr/>
              <a:t>11-Jan-20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60634B-4C1C-4572-9EDB-8B20F4BB91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3A1C4-B669-4E6D-B4FA-32799BBDEFBC}" type="datetimeFigureOut">
              <a:rPr lang="en-US" smtClean="0"/>
              <a:pPr/>
              <a:t>11-Jan-20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0634B-4C1C-4572-9EDB-8B20F4BB917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3A1C4-B669-4E6D-B4FA-32799BBDEFBC}" type="datetimeFigureOut">
              <a:rPr lang="en-US" smtClean="0"/>
              <a:pPr/>
              <a:t>11-Jan-20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0634B-4C1C-4572-9EDB-8B20F4BB917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3A1C4-B669-4E6D-B4FA-32799BBDEFBC}" type="datetimeFigureOut">
              <a:rPr lang="en-US" smtClean="0"/>
              <a:pPr/>
              <a:t>11-Jan-20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0634B-4C1C-4572-9EDB-8B20F4BB917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Vagrant</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12088" y="228600"/>
            <a:ext cx="8574712" cy="61531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291" y="0"/>
            <a:ext cx="9135709" cy="2057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0" y="2362200"/>
            <a:ext cx="8971295" cy="3429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381000"/>
            <a:ext cx="8782050" cy="16097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57200" y="4876800"/>
            <a:ext cx="7961795" cy="1676399"/>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138113" y="1981200"/>
            <a:ext cx="8867775" cy="2895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09550" y="304800"/>
            <a:ext cx="8934450" cy="191452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90500" y="2319338"/>
            <a:ext cx="8763000" cy="263366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85750" y="228600"/>
            <a:ext cx="8858250" cy="41338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1676400" y="4267200"/>
            <a:ext cx="3581400" cy="191239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0488" y="304800"/>
            <a:ext cx="8963025" cy="570071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381000" y="105769"/>
            <a:ext cx="8458200" cy="670688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23273" y="381000"/>
            <a:ext cx="8515927" cy="610925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Vagrant?</a:t>
            </a:r>
            <a:endParaRPr lang="en-US" dirty="0"/>
          </a:p>
        </p:txBody>
      </p:sp>
      <p:sp>
        <p:nvSpPr>
          <p:cNvPr id="3" name="Content Placeholder 2"/>
          <p:cNvSpPr>
            <a:spLocks noGrp="1"/>
          </p:cNvSpPr>
          <p:nvPr>
            <p:ph idx="1"/>
          </p:nvPr>
        </p:nvSpPr>
        <p:spPr/>
        <p:txBody>
          <a:bodyPr>
            <a:normAutofit/>
          </a:bodyPr>
          <a:lstStyle/>
          <a:p>
            <a:r>
              <a:rPr lang="en-US" sz="2400" dirty="0" smtClean="0"/>
              <a:t>Tool </a:t>
            </a:r>
            <a:r>
              <a:rPr lang="en-US" sz="2400" dirty="0"/>
              <a:t>for building and distributing virtual development </a:t>
            </a:r>
            <a:r>
              <a:rPr lang="en-US" sz="2400" dirty="0" smtClean="0"/>
              <a:t>environments.</a:t>
            </a:r>
          </a:p>
          <a:p>
            <a:r>
              <a:rPr lang="en-US" sz="2400" dirty="0" smtClean="0"/>
              <a:t>Provides </a:t>
            </a:r>
            <a:r>
              <a:rPr lang="en-US" sz="2400" dirty="0"/>
              <a:t>framework to manage and create complete portable development </a:t>
            </a:r>
            <a:r>
              <a:rPr lang="en-US" sz="2400" dirty="0" smtClean="0"/>
              <a:t>environments.</a:t>
            </a:r>
          </a:p>
          <a:p>
            <a:r>
              <a:rPr lang="en-US" sz="2400" dirty="0" smtClean="0"/>
              <a:t>Vagrant machines are provisioned on the top of </a:t>
            </a:r>
            <a:r>
              <a:rPr lang="en-US" sz="2400" dirty="0" err="1" smtClean="0"/>
              <a:t>VirtualBox</a:t>
            </a:r>
            <a:r>
              <a:rPr lang="en-US" sz="2400" dirty="0" smtClean="0"/>
              <a:t>, VMware, AWS, or any other provider supported by vagrant.</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sz="2400" dirty="0" smtClean="0"/>
              <a:t>Allows </a:t>
            </a:r>
            <a:r>
              <a:rPr lang="en-US" sz="2400" dirty="0"/>
              <a:t>very easy spin up of a work </a:t>
            </a:r>
            <a:r>
              <a:rPr lang="en-US" sz="2400" dirty="0" smtClean="0"/>
              <a:t>environment.</a:t>
            </a:r>
          </a:p>
          <a:p>
            <a:r>
              <a:rPr lang="en-US" sz="2400" dirty="0" smtClean="0"/>
              <a:t>Create </a:t>
            </a:r>
            <a:r>
              <a:rPr lang="en-US" sz="2400" dirty="0"/>
              <a:t>own development/test environment which is very hard to create on a local machine</a:t>
            </a:r>
            <a:r>
              <a:rPr lang="en-US" sz="2400" dirty="0" smtClean="0"/>
              <a:t>.</a:t>
            </a:r>
          </a:p>
          <a:p>
            <a:r>
              <a:rPr lang="en-US" sz="2400" dirty="0" smtClean="0"/>
              <a:t>Provisions Development/Testing/Production Environment.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Provisioning?</a:t>
            </a:r>
            <a:endParaRPr lang="en-US" dirty="0"/>
          </a:p>
        </p:txBody>
      </p:sp>
      <p:sp>
        <p:nvSpPr>
          <p:cNvPr id="3" name="Content Placeholder 2"/>
          <p:cNvSpPr>
            <a:spLocks noGrp="1"/>
          </p:cNvSpPr>
          <p:nvPr>
            <p:ph idx="1"/>
          </p:nvPr>
        </p:nvSpPr>
        <p:spPr/>
        <p:txBody>
          <a:bodyPr>
            <a:normAutofit/>
          </a:bodyPr>
          <a:lstStyle/>
          <a:p>
            <a:r>
              <a:rPr lang="en-US" sz="2400" dirty="0"/>
              <a:t>Provisioning is all tasks related to deployment and configurations of applications making them ready to use. In the past, this was done with many scripts or manual steps, which was quite unreliable and error-prone. </a:t>
            </a:r>
            <a:r>
              <a:rPr lang="en-US" sz="2400" dirty="0" smtClean="0"/>
              <a:t>There should be </a:t>
            </a:r>
            <a:r>
              <a:rPr lang="en-US" sz="2400" dirty="0"/>
              <a:t>a proper way to do deployments as it eliminates the human error and speeds up deployment.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Provisioning mode</a:t>
            </a:r>
            <a:endParaRPr lang="en-US" b="1" dirty="0"/>
          </a:p>
        </p:txBody>
      </p:sp>
      <p:sp>
        <p:nvSpPr>
          <p:cNvPr id="3" name="Content Placeholder 2"/>
          <p:cNvSpPr>
            <a:spLocks noGrp="1"/>
          </p:cNvSpPr>
          <p:nvPr>
            <p:ph idx="1"/>
          </p:nvPr>
        </p:nvSpPr>
        <p:spPr>
          <a:xfrm>
            <a:off x="457200" y="1600200"/>
            <a:ext cx="8229600" cy="3886200"/>
          </a:xfrm>
        </p:spPr>
        <p:txBody>
          <a:bodyPr>
            <a:normAutofit/>
          </a:bodyPr>
          <a:lstStyle/>
          <a:p>
            <a:r>
              <a:rPr lang="en-US" sz="2400" dirty="0" smtClean="0"/>
              <a:t>File Provisioning</a:t>
            </a:r>
          </a:p>
          <a:p>
            <a:r>
              <a:rPr lang="en-US" sz="2400" dirty="0" smtClean="0"/>
              <a:t>Shell </a:t>
            </a:r>
            <a:r>
              <a:rPr lang="en-US" sz="2400" dirty="0" err="1" smtClean="0"/>
              <a:t>Provisoning</a:t>
            </a:r>
            <a:endParaRPr lang="en-US" sz="2400" dirty="0" smtClean="0"/>
          </a:p>
          <a:p>
            <a:r>
              <a:rPr lang="en-US" sz="2400" dirty="0" err="1" smtClean="0"/>
              <a:t>Ansible</a:t>
            </a:r>
            <a:r>
              <a:rPr lang="en-US" sz="2400" dirty="0" smtClean="0"/>
              <a:t> Provisioning</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66688" y="0"/>
            <a:ext cx="8810625" cy="64389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52425" y="0"/>
            <a:ext cx="8791575" cy="37719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04801" y="3657600"/>
            <a:ext cx="8534400" cy="685800"/>
          </a:xfrm>
          <a:prstGeom prst="rect">
            <a:avLst/>
          </a:prstGeom>
          <a:noFill/>
          <a:ln w="9525">
            <a:noFill/>
            <a:miter lim="800000"/>
            <a:headEnd/>
            <a:tailEnd/>
          </a:ln>
          <a:effectLst/>
        </p:spPr>
      </p:pic>
      <p:pic>
        <p:nvPicPr>
          <p:cNvPr id="2" name="Picture 2"/>
          <p:cNvPicPr>
            <a:picLocks noChangeAspect="1" noChangeArrowheads="1"/>
          </p:cNvPicPr>
          <p:nvPr/>
        </p:nvPicPr>
        <p:blipFill>
          <a:blip r:embed="rId4"/>
          <a:srcRect/>
          <a:stretch>
            <a:fillRect/>
          </a:stretch>
        </p:blipFill>
        <p:spPr bwMode="auto">
          <a:xfrm>
            <a:off x="304800" y="4419600"/>
            <a:ext cx="8610600" cy="243839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257175" y="533400"/>
            <a:ext cx="8886825" cy="2447925"/>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209550" y="3200400"/>
            <a:ext cx="8934450" cy="28289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09550" y="381000"/>
            <a:ext cx="8934450" cy="24384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304800" y="3048000"/>
            <a:ext cx="8686800" cy="22098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124</Words>
  <Application>Microsoft Office PowerPoint</Application>
  <PresentationFormat>On-screen Show (4:3)</PresentationFormat>
  <Paragraphs>15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Vagrant</vt:lpstr>
      <vt:lpstr>What is Vagrant?</vt:lpstr>
      <vt:lpstr>Benefits</vt:lpstr>
      <vt:lpstr>Provisioning?</vt:lpstr>
      <vt:lpstr>Provisioning mode</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Vagrant</dc:title>
  <dc:creator>Radhemohan</dc:creator>
  <cp:lastModifiedBy>Radhemohan</cp:lastModifiedBy>
  <cp:revision>26</cp:revision>
  <dcterms:created xsi:type="dcterms:W3CDTF">2020-01-10T03:05:51Z</dcterms:created>
  <dcterms:modified xsi:type="dcterms:W3CDTF">2020-01-11T14:26:38Z</dcterms:modified>
</cp:coreProperties>
</file>