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C0F9E-5053-5A6E-922A-F7DABE62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E53D9-8786-73C9-3176-2DD0C93A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ADAC5-E4EC-2DAA-7921-4267497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C2FAD-B454-1F91-93E5-187B19B1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4208B-4EF6-F173-B859-5C68F1AE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9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A35BB-8631-2E08-1E0D-DAEF5767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E65C9-1B94-8E18-B52F-615AA4DB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5F9CB-7917-A7D5-F1A1-5556FE2E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69800-EF3B-1263-570E-7844D8C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D493A-B03F-898D-C590-096C4E8D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D9D7F-96EB-0F86-F1CC-12B6DCDE9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AF120-814A-C341-B0D6-112E1F5F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B14FE-B450-A028-DE6D-1A8F50C0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2505C-1574-61A6-7FD9-4CCF45D3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7EC92-07F9-E0A5-162E-6D87ACA9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67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F8D5-2E94-1428-BE78-17EA4E9E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6A2D8-DBEE-8687-2D83-F10446E0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232F-FD1A-F376-FFB1-2C4D1163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BC2AB-6FFE-8408-2AD1-6419C9B9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F9F78-F930-F381-3D4A-968D8C92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A8EAC-7E16-0453-7967-FE8A41A5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CEDB6-7626-63BD-1442-C2C3A23B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C7F10-DB60-2F6F-3E93-801A5C81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276DA-378F-F3AB-FB69-6074313C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DA38D-9D0D-8D19-26C6-B8A3D21E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2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BB3AB-C2E9-972D-D4F0-ADC96D64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78F23-896E-E68E-A2C2-E9D7677F0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64888A-7C7C-6784-C793-AC74A007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D22C8-5857-09EF-3FD6-2D4E3371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65DDA-362C-D61C-DC04-79140FDD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8D605-693A-BA0E-AD45-A4237598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8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515A-E129-03F6-2638-CCC28F51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A4265-8253-053A-17E5-AF379C32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1BE95-F0F3-BDE3-6D31-C663A754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E70A7-6B3E-79D2-76E3-BCCCBA2E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022763-7DC4-EF7B-FFDB-EF4F4265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6A39B0-0037-FE09-0C73-B32C0037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1729-4B3F-01B0-0842-1289F9CB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064D56-D48A-5A48-66EC-0AF66C04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4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8CD4F-6CCD-C01D-72C3-906B5305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F4FA10-4309-123F-49B3-31FE941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2A8EF-1DBB-6AF2-7B59-5B41350D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57971-9B22-A4B4-3C6F-59877D0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9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E6C599-973C-81B3-0573-725C30E5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45F2E-D927-1933-F0C0-7D7F1B95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98B61-8F00-2952-9742-DCC118C0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D41D-D39D-AC57-42A0-5EB88F3A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4D4A8-1CD7-3AF8-7D96-A78FB544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49A4A-5931-CE04-45D7-A7E2251C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0A4BE-89F0-004C-A4EB-D522BCC4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4BE89-190D-E081-061F-262EB3F5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316B3-E3EE-3846-836D-849AB71A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3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B4AA-F989-D168-F4AF-6A173112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4E929-FC1C-7A6D-FA4D-DF4F87F22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199C2-58BD-62EC-D37C-F89E1BD6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E55BA-904A-054C-D4E3-CA9A1371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2B4B2-2D6B-93B0-E7C2-E5FF286F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D35E-47D8-4845-183D-1741EE13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4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AE14F-8F8B-854E-23B3-84FCE362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460B8-D9B1-3A51-4293-95F3C88D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DB028-4689-DE0D-4B35-7876262E9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6696-A407-7348-BEFE-FA4AC4DA3CC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1859D-C878-F7E9-E906-41E153967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55387-4F47-2F3F-0AA7-8366A84C8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4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CE0BDE-F219-C36F-DA39-8C70B4CE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59" y="1054099"/>
            <a:ext cx="4314825" cy="3314700"/>
          </a:xfrm>
          <a:prstGeom prst="rect">
            <a:avLst/>
          </a:prstGeom>
        </p:spPr>
      </p:pic>
      <p:pic>
        <p:nvPicPr>
          <p:cNvPr id="4" name="그림 3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4B0C504A-F37E-A16F-C82A-92D9E25B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87" y="1054099"/>
            <a:ext cx="3478812" cy="345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5822F-2983-F2DF-FE82-2D3A4DCD216A}"/>
              </a:ext>
            </a:extLst>
          </p:cNvPr>
          <p:cNvSpPr txBox="1"/>
          <p:nvPr/>
        </p:nvSpPr>
        <p:spPr>
          <a:xfrm>
            <a:off x="1593025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F65E1-6137-4482-14EE-D517203229D4}"/>
              </a:ext>
            </a:extLst>
          </p:cNvPr>
          <p:cNvSpPr txBox="1"/>
          <p:nvPr/>
        </p:nvSpPr>
        <p:spPr>
          <a:xfrm>
            <a:off x="4917870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2864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4A0070B3-4555-688C-D715-267DCBAF9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21"/>
          <a:stretch/>
        </p:blipFill>
        <p:spPr>
          <a:xfrm>
            <a:off x="4993674" y="1054099"/>
            <a:ext cx="5225364" cy="3456000"/>
          </a:xfrm>
          <a:prstGeom prst="rect">
            <a:avLst/>
          </a:prstGeom>
        </p:spPr>
      </p:pic>
      <p:pic>
        <p:nvPicPr>
          <p:cNvPr id="7" name="그림 6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85C0533A-205E-4184-266B-F88D60CD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87" y="1054099"/>
            <a:ext cx="3478812" cy="345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B386A-3715-B3B9-4D0E-5AD0F0DC88E7}"/>
              </a:ext>
            </a:extLst>
          </p:cNvPr>
          <p:cNvSpPr txBox="1"/>
          <p:nvPr/>
        </p:nvSpPr>
        <p:spPr>
          <a:xfrm>
            <a:off x="1593025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E5AA6-CAA7-6CD8-B007-9B21B4FE6262}"/>
              </a:ext>
            </a:extLst>
          </p:cNvPr>
          <p:cNvSpPr txBox="1"/>
          <p:nvPr/>
        </p:nvSpPr>
        <p:spPr>
          <a:xfrm>
            <a:off x="5040421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2332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Hyesop Shin</dc:creator>
  <cp:lastModifiedBy>Hyesop Shin</cp:lastModifiedBy>
  <cp:revision>2</cp:revision>
  <dcterms:created xsi:type="dcterms:W3CDTF">2023-11-10T12:24:36Z</dcterms:created>
  <dcterms:modified xsi:type="dcterms:W3CDTF">2023-12-12T15:14:20Z</dcterms:modified>
</cp:coreProperties>
</file>