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6352-A212-0429-30A5-F0473F20A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38657-8353-5108-4E08-54ACD4D2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1E2C-AEA0-7AA9-4698-7106C499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3BBE-E5AA-9017-5518-38F3C60A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6869-305F-4659-3DFB-6D14098C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9FC0-2676-F435-23C6-48DD5A8F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CE20-5DAF-49AE-61AB-5A98DC4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C44F-F7F9-A709-8F97-91BEC3D9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4384-2A47-B0C2-2630-7C71923B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57FB1-0281-CC7A-5EB6-C36BAC5B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7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CC0EB-8C00-5851-2EE2-5A2C45973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021E7-9919-412A-0079-669C7F4BF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D987-42FF-0633-030D-ECC3A6E5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C357-48A0-C45C-F080-B42C547B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4218-9716-3732-4CE9-D546C06D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CC62-1A2B-03E3-5F75-D8115B17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2C19-B5E3-3443-6C74-38FED62B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8DB3-4EAB-9FE9-AB86-BF25BAC4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A8EF-7195-ABD6-66C9-1786BEA6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15DA-D0B1-49B0-9B89-A64F31BE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6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C0DD-C74E-4D18-0339-579F40B9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CF1A-98D2-D3C3-4585-32691BFC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01E8-950E-68C8-38AB-F9D3E50E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E384-91DE-334D-66F8-10F270E4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1FDC-7FF3-F39A-9325-8234B132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4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9FF-FE91-981D-6DED-12DD7D26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10C9-7577-8477-1639-F5037C9DC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267BA-C5B3-D74E-66E2-BD4CDB792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FA730-015C-68D5-983F-AAE673DD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79428-75E0-404E-7AD3-FEE3EEC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20E5F-F35E-A880-0E9C-C952A08B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141F-948B-F4EF-13B8-C061274B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94EAA-FA14-B4F7-D592-D6EBDD96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27613-EE19-F837-E2D5-5DC0AC6B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50D03-89D0-17BF-A24D-A41309083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1E053-2998-FE68-9B86-E27724792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55D09-17D7-B19A-48A6-1C21B083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739C8-DF8E-75DF-AC5A-2F80AA2E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A8A11-155E-9DB0-3749-788B00F0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A6E4-DA45-8219-855A-D042BDD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AE699-A041-249F-7DCD-19FBAD8E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560F9-7FDF-E529-37AE-35BB02F1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BFB09-0310-375A-58C7-F7CA278E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BE2CF-782A-CF3D-6F3E-AF19DB25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EECC3-D4DF-30BF-FB89-060A91AE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FA9A9-1D60-1636-AD15-06B29C3E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E5CA-1CBE-3D25-04DE-C2A51E8D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711F-2CDD-9BF7-CA73-07051EFE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4559B-BB49-6218-4BE7-350905718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9DAF7-1750-7D99-0169-B731A684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C576E-3F24-7191-4F79-9228D249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78ADD-32A8-4D04-5B9E-CCC5BEAB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2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E397-8B0B-53E9-5C8A-5A5B5519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E79C9-E903-FA1B-E010-3CB4AFF48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39BB2-120E-38BA-4B52-7A4010AB1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80407-8272-1095-3C7D-AD188108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E6055-1C20-FED5-A982-DCA9B51F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87BB5-4D4E-C264-3211-F1FCDD8D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36C79-5889-C6FA-BDAE-0CD68CB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BFB13-7AEA-D11C-A980-E9561218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AF9A-17AB-5878-31CC-A4CB14317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02537-114E-409C-894F-748DC1B8115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611B-F09B-BCD1-2F0C-6FDECE31B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5082-158C-22DB-7073-6D6EDDD3B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E2D0-7835-4E8B-93CD-19955E328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5840D-2DD6-A6BE-4E5C-44071BD5BE92}"/>
              </a:ext>
            </a:extLst>
          </p:cNvPr>
          <p:cNvSpPr txBox="1"/>
          <p:nvPr/>
        </p:nvSpPr>
        <p:spPr>
          <a:xfrm>
            <a:off x="1789262" y="395630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Glasgow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Catalogue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C9C27-40F0-3C61-7F44-1D9A050A11BC}"/>
              </a:ext>
            </a:extLst>
          </p:cNvPr>
          <p:cNvSpPr txBox="1"/>
          <p:nvPr/>
        </p:nvSpPr>
        <p:spPr>
          <a:xfrm>
            <a:off x="1789262" y="764962"/>
            <a:ext cx="7841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Simulation of Physical Activity of Primary School Children in Glasgow City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redit: Stanford Social Innovation Review">
            <a:extLst>
              <a:ext uri="{FF2B5EF4-FFF2-40B4-BE49-F238E27FC236}">
                <a16:creationId xmlns:a16="http://schemas.microsoft.com/office/drawing/2014/main" id="{C84B17F8-9129-70FF-8106-87A196F0D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68" y="2570552"/>
            <a:ext cx="5638800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F7598-501D-9E63-F3DD-8D8D3F378621}"/>
              </a:ext>
            </a:extLst>
          </p:cNvPr>
          <p:cNvSpPr txBox="1"/>
          <p:nvPr/>
        </p:nvSpPr>
        <p:spPr>
          <a:xfrm>
            <a:off x="5727700" y="5656652"/>
            <a:ext cx="3060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Credit: Stanford Social Innovation Review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0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Hyesop Shin</dc:creator>
  <cp:lastModifiedBy>Hyesop Shin</cp:lastModifiedBy>
  <cp:revision>1</cp:revision>
  <dcterms:created xsi:type="dcterms:W3CDTF">2022-05-30T11:31:30Z</dcterms:created>
  <dcterms:modified xsi:type="dcterms:W3CDTF">2022-05-30T11:40:56Z</dcterms:modified>
</cp:coreProperties>
</file>