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5"/>
  </p:notesMasterIdLst>
  <p:sldIdLst>
    <p:sldId id="284" r:id="rId2"/>
    <p:sldId id="285" r:id="rId3"/>
    <p:sldId id="286" r:id="rId4"/>
  </p:sldIdLst>
  <p:sldSz cx="12192000" cy="6858000"/>
  <p:notesSz cx="6858000" cy="9144000"/>
  <p:embeddedFontLst>
    <p:embeddedFont>
      <p:font typeface="Abril Fatface" panose="02000503000000020003" pitchFamily="2" charset="0"/>
      <p:regular r:id="rId6"/>
    </p:embeddedFont>
    <p:embeddedFont>
      <p:font typeface="Catamaran" panose="020B0600000101010101" charset="0"/>
      <p:regular r:id="rId7"/>
      <p:bold r:id="rId8"/>
    </p:embeddedFont>
    <p:embeddedFont>
      <p:font typeface="Griffy" panose="020B0600000101010101" charset="0"/>
      <p:regular r:id="rId9"/>
    </p:embeddedFont>
    <p:embeddedFont>
      <p:font typeface="Homemade Apple" panose="020B0600000101010101" charset="0"/>
      <p:regular r:id="rId10"/>
    </p:embeddedFon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Ubuntu Condensed" panose="020B0506030602030204" pitchFamily="3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01928-904A-41C0-9090-87A4E4D29B5C}">
  <a:tblStyle styleId="{8AD01928-904A-41C0-9090-87A4E4D29B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4"/>
  </p:normalViewPr>
  <p:slideViewPr>
    <p:cSldViewPr snapToGrid="0">
      <p:cViewPr varScale="1">
        <p:scale>
          <a:sx n="102" d="100"/>
          <a:sy n="102" d="100"/>
        </p:scale>
        <p:origin x="900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2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91" name="Google Shape;1191;p12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92" name="Google Shape;1192;p12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93" name="Google Shape;1193;p12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4" name="Google Shape;1194;p12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95" name="Google Shape;1195;p12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96" name="Google Shape;1196;p12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97" name="Google Shape;1197;p12"/>
          <p:cNvSpPr/>
          <p:nvPr/>
        </p:nvSpPr>
        <p:spPr>
          <a:xfrm flipH="1">
            <a:off x="11504975" y="19645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12"/>
          <p:cNvSpPr/>
          <p:nvPr/>
        </p:nvSpPr>
        <p:spPr>
          <a:xfrm flipH="1">
            <a:off x="10980450" y="196942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9" name="Google Shape;1199;p12"/>
          <p:cNvGrpSpPr/>
          <p:nvPr/>
        </p:nvGrpSpPr>
        <p:grpSpPr>
          <a:xfrm flipH="1">
            <a:off x="11511647" y="723273"/>
            <a:ext cx="527441" cy="534044"/>
            <a:chOff x="8943245" y="2438859"/>
            <a:chExt cx="739541" cy="748800"/>
          </a:xfrm>
        </p:grpSpPr>
        <p:cxnSp>
          <p:nvCxnSpPr>
            <p:cNvPr id="1200" name="Google Shape;1200;p1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1" name="Google Shape;1201;p1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2" name="Google Shape;1202;p1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3" name="Google Shape;1203;p1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4" name="Google Shape;1204;p1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05" name="Google Shape;1205;p12"/>
          <p:cNvSpPr/>
          <p:nvPr/>
        </p:nvSpPr>
        <p:spPr>
          <a:xfrm flipH="1">
            <a:off x="11147723" y="329329"/>
            <a:ext cx="782700" cy="78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12"/>
          <p:cNvSpPr/>
          <p:nvPr/>
        </p:nvSpPr>
        <p:spPr>
          <a:xfrm flipH="1">
            <a:off x="11288072" y="469480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12"/>
          <p:cNvSpPr/>
          <p:nvPr/>
        </p:nvSpPr>
        <p:spPr>
          <a:xfrm flipH="1">
            <a:off x="11415807" y="597045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12"/>
          <p:cNvSpPr/>
          <p:nvPr/>
        </p:nvSpPr>
        <p:spPr>
          <a:xfrm flipH="1">
            <a:off x="10442116" y="196451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12"/>
          <p:cNvSpPr/>
          <p:nvPr/>
        </p:nvSpPr>
        <p:spPr>
          <a:xfrm flipH="1">
            <a:off x="10443260" y="73074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0" name="Google Shape;1210;p12"/>
          <p:cNvGrpSpPr/>
          <p:nvPr/>
        </p:nvGrpSpPr>
        <p:grpSpPr>
          <a:xfrm flipH="1">
            <a:off x="10573750" y="722129"/>
            <a:ext cx="263721" cy="534044"/>
            <a:chOff x="10628069" y="2437255"/>
            <a:chExt cx="369772" cy="748800"/>
          </a:xfrm>
        </p:grpSpPr>
        <p:cxnSp>
          <p:nvCxnSpPr>
            <p:cNvPr id="1211" name="Google Shape;1211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2" name="Google Shape;1212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3" name="Google Shape;1213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14" name="Google Shape;1214;p12"/>
          <p:cNvSpPr/>
          <p:nvPr/>
        </p:nvSpPr>
        <p:spPr>
          <a:xfrm flipH="1">
            <a:off x="10564072" y="328183"/>
            <a:ext cx="282900" cy="282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12"/>
          <p:cNvSpPr/>
          <p:nvPr/>
        </p:nvSpPr>
        <p:spPr>
          <a:xfrm flipH="1">
            <a:off x="10632499" y="396256"/>
            <a:ext cx="146400" cy="14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12"/>
          <p:cNvSpPr/>
          <p:nvPr/>
        </p:nvSpPr>
        <p:spPr>
          <a:xfrm rot="-5400000" flipH="1">
            <a:off x="9906610" y="732133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7" name="Google Shape;1217;p12"/>
          <p:cNvGrpSpPr/>
          <p:nvPr/>
        </p:nvGrpSpPr>
        <p:grpSpPr>
          <a:xfrm flipH="1">
            <a:off x="9906360" y="872052"/>
            <a:ext cx="534044" cy="263721"/>
            <a:chOff x="11184810" y="2647468"/>
            <a:chExt cx="748800" cy="369772"/>
          </a:xfrm>
        </p:grpSpPr>
        <p:cxnSp>
          <p:nvCxnSpPr>
            <p:cNvPr id="1218" name="Google Shape;1218;p12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9" name="Google Shape;1219;p12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0" name="Google Shape;1220;p12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21" name="Google Shape;1221;p12"/>
          <p:cNvSpPr/>
          <p:nvPr/>
        </p:nvSpPr>
        <p:spPr>
          <a:xfrm flipH="1">
            <a:off x="9923173" y="214348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12"/>
          <p:cNvSpPr/>
          <p:nvPr/>
        </p:nvSpPr>
        <p:spPr>
          <a:xfrm flipH="1">
            <a:off x="10036647" y="320175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12"/>
          <p:cNvSpPr/>
          <p:nvPr/>
        </p:nvSpPr>
        <p:spPr>
          <a:xfrm flipH="1">
            <a:off x="10105074" y="388248"/>
            <a:ext cx="146400" cy="146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12"/>
          <p:cNvSpPr/>
          <p:nvPr/>
        </p:nvSpPr>
        <p:spPr>
          <a:xfrm rot="5400000" flipH="1">
            <a:off x="10981594" y="1259425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12"/>
          <p:cNvSpPr/>
          <p:nvPr/>
        </p:nvSpPr>
        <p:spPr>
          <a:xfrm rot="5400000" flipH="1">
            <a:off x="11111077" y="1388907"/>
            <a:ext cx="791400" cy="791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12"/>
          <p:cNvSpPr/>
          <p:nvPr/>
        </p:nvSpPr>
        <p:spPr>
          <a:xfrm rot="5400000" flipH="1">
            <a:off x="11231575" y="150940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12"/>
          <p:cNvSpPr/>
          <p:nvPr/>
        </p:nvSpPr>
        <p:spPr>
          <a:xfrm rot="5400000" flipH="1">
            <a:off x="11357964" y="1647234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12"/>
          <p:cNvSpPr/>
          <p:nvPr/>
        </p:nvSpPr>
        <p:spPr>
          <a:xfrm rot="5400000">
            <a:off x="10982738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12"/>
          <p:cNvSpPr/>
          <p:nvPr/>
        </p:nvSpPr>
        <p:spPr>
          <a:xfrm rot="-5400000" flipH="1">
            <a:off x="10977397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12"/>
          <p:cNvSpPr/>
          <p:nvPr/>
        </p:nvSpPr>
        <p:spPr>
          <a:xfrm rot="5400000">
            <a:off x="11225854" y="1494750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12"/>
          <p:cNvSpPr/>
          <p:nvPr/>
        </p:nvSpPr>
        <p:spPr>
          <a:xfrm rot="5400000">
            <a:off x="11359108" y="1625583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2" name="Google Shape;1232;p12"/>
          <p:cNvGrpSpPr/>
          <p:nvPr/>
        </p:nvGrpSpPr>
        <p:grpSpPr>
          <a:xfrm rot="-5400000" flipH="1">
            <a:off x="1199638" y="145391"/>
            <a:ext cx="1024041" cy="1024041"/>
            <a:chOff x="4761550" y="1708047"/>
            <a:chExt cx="1516200" cy="1516200"/>
          </a:xfrm>
        </p:grpSpPr>
        <p:sp>
          <p:nvSpPr>
            <p:cNvPr id="1233" name="Google Shape;1233;p12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2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12"/>
          <p:cNvGrpSpPr/>
          <p:nvPr/>
        </p:nvGrpSpPr>
        <p:grpSpPr>
          <a:xfrm rot="-5400000" flipH="1">
            <a:off x="685125" y="-381011"/>
            <a:ext cx="2079963" cy="2079963"/>
            <a:chOff x="6547473" y="2211197"/>
            <a:chExt cx="2916381" cy="2916381"/>
          </a:xfrm>
        </p:grpSpPr>
        <p:grpSp>
          <p:nvGrpSpPr>
            <p:cNvPr id="1236" name="Google Shape;1236;p12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237" name="Google Shape;1237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8" name="Google Shape;1238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39" name="Google Shape;1239;p12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1240" name="Google Shape;1240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41" name="Google Shape;1241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42" name="Google Shape;1242;p12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1243" name="Google Shape;1243;p12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44" name="Google Shape;1244;p12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45" name="Google Shape;1245;p12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1246" name="Google Shape;1246;p12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47" name="Google Shape;1247;p12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48" name="Google Shape;1248;p12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1249" name="Google Shape;1249;p12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50" name="Google Shape;1250;p12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51" name="Google Shape;1251;p12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1252" name="Google Shape;1252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53" name="Google Shape;1253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254" name="Google Shape;1254;p12"/>
          <p:cNvSpPr/>
          <p:nvPr/>
        </p:nvSpPr>
        <p:spPr>
          <a:xfrm rot="10800000" flipH="1">
            <a:off x="270608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12"/>
          <p:cNvSpPr/>
          <p:nvPr/>
        </p:nvSpPr>
        <p:spPr>
          <a:xfrm rot="10800000" flipH="1">
            <a:off x="404116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12"/>
          <p:cNvSpPr/>
          <p:nvPr/>
        </p:nvSpPr>
        <p:spPr>
          <a:xfrm rot="10800000">
            <a:off x="271496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12"/>
          <p:cNvSpPr/>
          <p:nvPr/>
        </p:nvSpPr>
        <p:spPr>
          <a:xfrm rot="-5400000" flipH="1">
            <a:off x="141050" y="134304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12"/>
          <p:cNvSpPr/>
          <p:nvPr/>
        </p:nvSpPr>
        <p:spPr>
          <a:xfrm rot="10800000" flipH="1">
            <a:off x="669867" y="134130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9" name="Google Shape;1259;p12"/>
          <p:cNvGrpSpPr/>
          <p:nvPr/>
        </p:nvGrpSpPr>
        <p:grpSpPr>
          <a:xfrm rot="10800000" flipH="1">
            <a:off x="261821" y="134297"/>
            <a:ext cx="275702" cy="534044"/>
            <a:chOff x="10628069" y="2437255"/>
            <a:chExt cx="369772" cy="748800"/>
          </a:xfrm>
        </p:grpSpPr>
        <p:cxnSp>
          <p:nvCxnSpPr>
            <p:cNvPr id="1260" name="Google Shape;1260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1" name="Google Shape;1261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2" name="Google Shape;1262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263" name="Google Shape;1263;p12"/>
          <p:cNvGrpSpPr/>
          <p:nvPr/>
        </p:nvGrpSpPr>
        <p:grpSpPr>
          <a:xfrm rot="10800000" flipH="1">
            <a:off x="800955" y="133154"/>
            <a:ext cx="263721" cy="534044"/>
            <a:chOff x="10628069" y="2437255"/>
            <a:chExt cx="369772" cy="748800"/>
          </a:xfrm>
        </p:grpSpPr>
        <p:cxnSp>
          <p:nvCxnSpPr>
            <p:cNvPr id="1264" name="Google Shape;1264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5" name="Google Shape;1265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6" name="Google Shape;1266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67" name="Google Shape;1267;p12"/>
          <p:cNvSpPr/>
          <p:nvPr/>
        </p:nvSpPr>
        <p:spPr>
          <a:xfrm rot="5400000">
            <a:off x="139348" y="131565"/>
            <a:ext cx="1064400" cy="1064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12"/>
          <p:cNvSpPr/>
          <p:nvPr/>
        </p:nvSpPr>
        <p:spPr>
          <a:xfrm rot="10800000" flipH="1">
            <a:off x="143153" y="1214942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9" name="Google Shape;1269;p12"/>
          <p:cNvGrpSpPr/>
          <p:nvPr/>
        </p:nvGrpSpPr>
        <p:grpSpPr>
          <a:xfrm>
            <a:off x="267980" y="267280"/>
            <a:ext cx="801066" cy="801066"/>
            <a:chOff x="6214949" y="2511699"/>
            <a:chExt cx="1123200" cy="1123200"/>
          </a:xfrm>
        </p:grpSpPr>
        <p:sp>
          <p:nvSpPr>
            <p:cNvPr id="1270" name="Google Shape;1270;p1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1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1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3" name="Google Shape;1273;p12"/>
          <p:cNvSpPr/>
          <p:nvPr/>
        </p:nvSpPr>
        <p:spPr>
          <a:xfrm rot="10800000">
            <a:off x="138303" y="1196940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12"/>
          <p:cNvSpPr/>
          <p:nvPr/>
        </p:nvSpPr>
        <p:spPr>
          <a:xfrm rot="10800000">
            <a:off x="404989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12"/>
          <p:cNvSpPr/>
          <p:nvPr/>
        </p:nvSpPr>
        <p:spPr>
          <a:xfrm rot="10800000">
            <a:off x="538781" y="1593414"/>
            <a:ext cx="267000" cy="26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12"/>
          <p:cNvSpPr/>
          <p:nvPr/>
        </p:nvSpPr>
        <p:spPr>
          <a:xfrm rot="-5400000" flipH="1">
            <a:off x="1587995" y="533640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1279" name="Google Shape;1279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Background image">
  <p:cSld name="CUSTOM_10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4"/>
          <p:cNvSpPr txBox="1">
            <a:spLocks noGrp="1"/>
          </p:cNvSpPr>
          <p:nvPr>
            <p:ph type="title"/>
          </p:nvPr>
        </p:nvSpPr>
        <p:spPr>
          <a:xfrm>
            <a:off x="343600" y="1329675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grpSp>
        <p:nvGrpSpPr>
          <p:cNvPr id="1282" name="Google Shape;1282;p14"/>
          <p:cNvGrpSpPr/>
          <p:nvPr/>
        </p:nvGrpSpPr>
        <p:grpSpPr>
          <a:xfrm rot="10800000" flipH="1">
            <a:off x="1119915" y="5045361"/>
            <a:ext cx="649680" cy="436176"/>
            <a:chOff x="10624861" y="3933984"/>
            <a:chExt cx="1115330" cy="748800"/>
          </a:xfrm>
        </p:grpSpPr>
        <p:cxnSp>
          <p:nvCxnSpPr>
            <p:cNvPr id="1283" name="Google Shape;1283;p14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4" name="Google Shape;1284;p14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5" name="Google Shape;1285;p14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6" name="Google Shape;1286;p14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7" name="Google Shape;1287;p14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8" name="Google Shape;1288;p14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9" name="Google Shape;1289;p14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90" name="Google Shape;1290;p14"/>
          <p:cNvSpPr/>
          <p:nvPr/>
        </p:nvSpPr>
        <p:spPr>
          <a:xfrm rot="10800000" flipH="1">
            <a:off x="140218" y="633530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14"/>
          <p:cNvSpPr/>
          <p:nvPr/>
        </p:nvSpPr>
        <p:spPr>
          <a:xfrm rot="10800000" flipH="1">
            <a:off x="147426" y="5913705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2" name="Google Shape;1292;p14"/>
          <p:cNvGrpSpPr/>
          <p:nvPr/>
        </p:nvGrpSpPr>
        <p:grpSpPr>
          <a:xfrm rot="10800000" flipH="1">
            <a:off x="140374" y="5905059"/>
            <a:ext cx="430783" cy="436176"/>
            <a:chOff x="8943245" y="2438859"/>
            <a:chExt cx="739541" cy="748800"/>
          </a:xfrm>
        </p:grpSpPr>
        <p:cxnSp>
          <p:nvCxnSpPr>
            <p:cNvPr id="1293" name="Google Shape;1293;p14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4" name="Google Shape;1294;p14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5" name="Google Shape;1295;p14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6" name="Google Shape;1296;p14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7" name="Google Shape;1297;p14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98" name="Google Shape;1298;p14"/>
          <p:cNvSpPr/>
          <p:nvPr/>
        </p:nvSpPr>
        <p:spPr>
          <a:xfrm rot="10800000" flipH="1">
            <a:off x="229122" y="6023678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14"/>
          <p:cNvSpPr/>
          <p:nvPr/>
        </p:nvSpPr>
        <p:spPr>
          <a:xfrm rot="10800000" flipH="1">
            <a:off x="343589" y="6138410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14"/>
          <p:cNvSpPr/>
          <p:nvPr/>
        </p:nvSpPr>
        <p:spPr>
          <a:xfrm rot="10800000" flipH="1">
            <a:off x="447777" y="624242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14"/>
          <p:cNvSpPr/>
          <p:nvPr/>
        </p:nvSpPr>
        <p:spPr>
          <a:xfrm rot="10800000" flipH="1">
            <a:off x="1008299" y="6335306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14"/>
          <p:cNvSpPr/>
          <p:nvPr/>
        </p:nvSpPr>
        <p:spPr>
          <a:xfrm rot="10800000" flipH="1">
            <a:off x="1007364" y="589892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3" name="Google Shape;1303;p14"/>
          <p:cNvGrpSpPr/>
          <p:nvPr/>
        </p:nvGrpSpPr>
        <p:grpSpPr>
          <a:xfrm rot="10800000" flipH="1">
            <a:off x="1121783" y="5905993"/>
            <a:ext cx="215392" cy="436176"/>
            <a:chOff x="10628069" y="2437255"/>
            <a:chExt cx="369772" cy="748800"/>
          </a:xfrm>
        </p:grpSpPr>
        <p:cxnSp>
          <p:nvCxnSpPr>
            <p:cNvPr id="1304" name="Google Shape;1304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5" name="Google Shape;1305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6" name="Google Shape;1306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07" name="Google Shape;1307;p14"/>
          <p:cNvSpPr/>
          <p:nvPr/>
        </p:nvSpPr>
        <p:spPr>
          <a:xfrm rot="10800000" flipH="1">
            <a:off x="1114021" y="6432914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14"/>
          <p:cNvSpPr/>
          <p:nvPr/>
        </p:nvSpPr>
        <p:spPr>
          <a:xfrm rot="10800000" flipH="1">
            <a:off x="1169619" y="6488615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14"/>
          <p:cNvSpPr/>
          <p:nvPr/>
        </p:nvSpPr>
        <p:spPr>
          <a:xfrm rot="5400000" flipH="1">
            <a:off x="1445853" y="5897789"/>
            <a:ext cx="436200" cy="43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0" name="Google Shape;1310;p14"/>
          <p:cNvGrpSpPr/>
          <p:nvPr/>
        </p:nvGrpSpPr>
        <p:grpSpPr>
          <a:xfrm rot="10800000" flipH="1">
            <a:off x="1446085" y="6004328"/>
            <a:ext cx="436176" cy="215392"/>
            <a:chOff x="11184810" y="2647468"/>
            <a:chExt cx="748800" cy="369772"/>
          </a:xfrm>
        </p:grpSpPr>
        <p:cxnSp>
          <p:nvCxnSpPr>
            <p:cNvPr id="1311" name="Google Shape;1311;p14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2" name="Google Shape;1312;p14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3" name="Google Shape;1313;p14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14" name="Google Shape;1314;p14"/>
          <p:cNvSpPr/>
          <p:nvPr/>
        </p:nvSpPr>
        <p:spPr>
          <a:xfrm rot="10800000" flipH="1">
            <a:off x="1458358" y="6346788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14"/>
          <p:cNvSpPr/>
          <p:nvPr/>
        </p:nvSpPr>
        <p:spPr>
          <a:xfrm rot="10800000" flipH="1">
            <a:off x="1544791" y="6439455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14"/>
          <p:cNvSpPr/>
          <p:nvPr/>
        </p:nvSpPr>
        <p:spPr>
          <a:xfrm rot="10800000" flipH="1">
            <a:off x="1600389" y="649515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14"/>
          <p:cNvSpPr/>
          <p:nvPr/>
        </p:nvSpPr>
        <p:spPr>
          <a:xfrm rot="-5400000" flipH="1">
            <a:off x="146491" y="504574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14"/>
          <p:cNvSpPr/>
          <p:nvPr/>
        </p:nvSpPr>
        <p:spPr>
          <a:xfrm rot="-5400000" flipH="1">
            <a:off x="251947" y="515119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14"/>
          <p:cNvSpPr/>
          <p:nvPr/>
        </p:nvSpPr>
        <p:spPr>
          <a:xfrm rot="-5400000" flipH="1">
            <a:off x="350529" y="5249781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14"/>
          <p:cNvSpPr/>
          <p:nvPr/>
        </p:nvSpPr>
        <p:spPr>
          <a:xfrm rot="-5400000" flipH="1">
            <a:off x="467332" y="5357241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14"/>
          <p:cNvSpPr/>
          <p:nvPr/>
        </p:nvSpPr>
        <p:spPr>
          <a:xfrm rot="-5400000">
            <a:off x="14555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14"/>
          <p:cNvSpPr/>
          <p:nvPr/>
        </p:nvSpPr>
        <p:spPr>
          <a:xfrm rot="5400000" flipH="1">
            <a:off x="15009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14"/>
          <p:cNvSpPr/>
          <p:nvPr/>
        </p:nvSpPr>
        <p:spPr>
          <a:xfrm rot="-5400000">
            <a:off x="355202" y="526202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14"/>
          <p:cNvSpPr/>
          <p:nvPr/>
        </p:nvSpPr>
        <p:spPr>
          <a:xfrm rot="-5400000">
            <a:off x="466398" y="5375067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5" name="Google Shape;1325;p14"/>
          <p:cNvGrpSpPr/>
          <p:nvPr/>
        </p:nvGrpSpPr>
        <p:grpSpPr>
          <a:xfrm rot="10800000" flipH="1">
            <a:off x="1120849" y="5470538"/>
            <a:ext cx="649680" cy="436176"/>
            <a:chOff x="10626465" y="3184818"/>
            <a:chExt cx="1115330" cy="748800"/>
          </a:xfrm>
        </p:grpSpPr>
        <p:cxnSp>
          <p:nvCxnSpPr>
            <p:cNvPr id="1326" name="Google Shape;1326;p14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7" name="Google Shape;1327;p14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8" name="Google Shape;1328;p14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9" name="Google Shape;1329;p14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0" name="Google Shape;1330;p14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1" name="Google Shape;1331;p14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2" name="Google Shape;1332;p14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33" name="Google Shape;1333;p14"/>
          <p:cNvSpPr/>
          <p:nvPr/>
        </p:nvSpPr>
        <p:spPr>
          <a:xfrm rot="10800000" flipH="1">
            <a:off x="1002825" y="5468875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14"/>
          <p:cNvSpPr/>
          <p:nvPr/>
        </p:nvSpPr>
        <p:spPr>
          <a:xfrm rot="-5400000" flipH="1">
            <a:off x="1450274" y="5477324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5" name="Google Shape;1335;p14"/>
          <p:cNvGrpSpPr/>
          <p:nvPr/>
        </p:nvGrpSpPr>
        <p:grpSpPr>
          <a:xfrm flipH="1">
            <a:off x="1001750" y="5026769"/>
            <a:ext cx="882053" cy="442991"/>
            <a:chOff x="10576560" y="3328633"/>
            <a:chExt cx="1514255" cy="760500"/>
          </a:xfrm>
        </p:grpSpPr>
        <p:sp>
          <p:nvSpPr>
            <p:cNvPr id="1336" name="Google Shape;1336;p1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1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8" name="Google Shape;1338;p14"/>
          <p:cNvSpPr/>
          <p:nvPr/>
        </p:nvSpPr>
        <p:spPr>
          <a:xfrm rot="8100000" flipH="1">
            <a:off x="1291611" y="5309041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14"/>
          <p:cNvSpPr/>
          <p:nvPr/>
        </p:nvSpPr>
        <p:spPr>
          <a:xfrm rot="10800000" flipH="1">
            <a:off x="1330808" y="5352711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14"/>
          <p:cNvSpPr/>
          <p:nvPr/>
        </p:nvSpPr>
        <p:spPr>
          <a:xfrm rot="10800000" flipH="1">
            <a:off x="1386464" y="5408354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14"/>
          <p:cNvSpPr/>
          <p:nvPr/>
        </p:nvSpPr>
        <p:spPr>
          <a:xfrm flipH="1">
            <a:off x="142611" y="4182203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14"/>
          <p:cNvSpPr/>
          <p:nvPr/>
        </p:nvSpPr>
        <p:spPr>
          <a:xfrm rot="10800000" flipH="1">
            <a:off x="584993" y="4182253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3" name="Google Shape;1343;p14"/>
          <p:cNvGrpSpPr/>
          <p:nvPr/>
        </p:nvGrpSpPr>
        <p:grpSpPr>
          <a:xfrm flipH="1">
            <a:off x="140200" y="4606153"/>
            <a:ext cx="882053" cy="442991"/>
            <a:chOff x="10576560" y="3328633"/>
            <a:chExt cx="1514255" cy="760500"/>
          </a:xfrm>
        </p:grpSpPr>
        <p:sp>
          <p:nvSpPr>
            <p:cNvPr id="1344" name="Google Shape;1344;p1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1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6" name="Google Shape;1346;p14"/>
          <p:cNvSpPr/>
          <p:nvPr/>
        </p:nvSpPr>
        <p:spPr>
          <a:xfrm rot="-5400000">
            <a:off x="362666" y="440409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14"/>
          <p:cNvSpPr/>
          <p:nvPr/>
        </p:nvSpPr>
        <p:spPr>
          <a:xfrm rot="-5400000" flipH="1">
            <a:off x="361731" y="4404933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8" name="Google Shape;1348;p14"/>
          <p:cNvGrpSpPr/>
          <p:nvPr/>
        </p:nvGrpSpPr>
        <p:grpSpPr>
          <a:xfrm rot="10800000" flipH="1">
            <a:off x="410553" y="4464151"/>
            <a:ext cx="342860" cy="342860"/>
            <a:chOff x="9392653" y="5061283"/>
            <a:chExt cx="588600" cy="588600"/>
          </a:xfrm>
        </p:grpSpPr>
        <p:sp>
          <p:nvSpPr>
            <p:cNvPr id="1349" name="Google Shape;1349;p14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2" name="Google Shape;1352;p14"/>
          <p:cNvSpPr/>
          <p:nvPr/>
        </p:nvSpPr>
        <p:spPr>
          <a:xfrm rot="10800000" flipH="1">
            <a:off x="1877599" y="5894831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3" name="Google Shape;1353;p14"/>
          <p:cNvGrpSpPr/>
          <p:nvPr/>
        </p:nvGrpSpPr>
        <p:grpSpPr>
          <a:xfrm rot="10800000" flipH="1">
            <a:off x="1875166" y="6005282"/>
            <a:ext cx="909224" cy="756441"/>
            <a:chOff x="3210826" y="234733"/>
            <a:chExt cx="1560900" cy="1298611"/>
          </a:xfrm>
        </p:grpSpPr>
        <p:cxnSp>
          <p:nvCxnSpPr>
            <p:cNvPr id="1354" name="Google Shape;1354;p14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5" name="Google Shape;1355;p14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6" name="Google Shape;1356;p14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7" name="Google Shape;1357;p14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8" name="Google Shape;1358;p14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359;p14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0" name="Google Shape;1360;p14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1" name="Google Shape;1361;p14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62" name="Google Shape;1362;p14"/>
          <p:cNvGrpSpPr/>
          <p:nvPr/>
        </p:nvGrpSpPr>
        <p:grpSpPr>
          <a:xfrm rot="-10740388" flipH="1">
            <a:off x="1890894" y="5880429"/>
            <a:ext cx="893366" cy="893311"/>
            <a:chOff x="3247624" y="213651"/>
            <a:chExt cx="1533709" cy="1533614"/>
          </a:xfrm>
        </p:grpSpPr>
        <p:sp>
          <p:nvSpPr>
            <p:cNvPr id="1363" name="Google Shape;1363;p14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14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5" name="Google Shape;1365;p14"/>
          <p:cNvSpPr/>
          <p:nvPr/>
        </p:nvSpPr>
        <p:spPr>
          <a:xfrm rot="10800000" flipH="1">
            <a:off x="2132511" y="6122357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p14"/>
          <p:cNvSpPr/>
          <p:nvPr/>
        </p:nvSpPr>
        <p:spPr>
          <a:xfrm rot="10800000" flipH="1">
            <a:off x="2233662" y="6223406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7" name="Google Shape;1367;p14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1368" name="Google Shape;1368;p14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9" name="Google Shape;1369;p14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0" name="Google Shape;1370;p14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1" name="Google Shape;1371;p14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2" name="Google Shape;1372;p14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3" name="Google Shape;1373;p14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374;p14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75" name="Google Shape;1375;p14"/>
          <p:cNvSpPr/>
          <p:nvPr/>
        </p:nvSpPr>
        <p:spPr>
          <a:xfrm rot="5400000">
            <a:off x="11109151" y="1997387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p14"/>
          <p:cNvSpPr/>
          <p:nvPr/>
        </p:nvSpPr>
        <p:spPr>
          <a:xfrm flipH="1">
            <a:off x="11553289" y="217902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14"/>
          <p:cNvSpPr/>
          <p:nvPr/>
        </p:nvSpPr>
        <p:spPr>
          <a:xfrm flipH="1">
            <a:off x="11554260" y="6714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8" name="Google Shape;1378;p14"/>
          <p:cNvGrpSpPr/>
          <p:nvPr/>
        </p:nvGrpSpPr>
        <p:grpSpPr>
          <a:xfrm flipH="1">
            <a:off x="11665882" y="663994"/>
            <a:ext cx="223860" cy="453324"/>
            <a:chOff x="10628069" y="2437255"/>
            <a:chExt cx="369772" cy="748800"/>
          </a:xfrm>
        </p:grpSpPr>
        <p:cxnSp>
          <p:nvCxnSpPr>
            <p:cNvPr id="1379" name="Google Shape;1379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0" name="Google Shape;1380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1" name="Google Shape;1381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82" name="Google Shape;1382;p14"/>
          <p:cNvSpPr/>
          <p:nvPr/>
        </p:nvSpPr>
        <p:spPr>
          <a:xfrm flipH="1">
            <a:off x="11656997" y="329737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14"/>
          <p:cNvSpPr/>
          <p:nvPr/>
        </p:nvSpPr>
        <p:spPr>
          <a:xfrm flipH="1">
            <a:off x="11715006" y="387528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14"/>
          <p:cNvSpPr/>
          <p:nvPr/>
        </p:nvSpPr>
        <p:spPr>
          <a:xfrm rot="-5400000" flipH="1">
            <a:off x="11098669" y="6726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5" name="Google Shape;1385;p14"/>
          <p:cNvGrpSpPr/>
          <p:nvPr/>
        </p:nvGrpSpPr>
        <p:grpSpPr>
          <a:xfrm flipH="1">
            <a:off x="11099367" y="791256"/>
            <a:ext cx="453324" cy="223860"/>
            <a:chOff x="11184810" y="2647468"/>
            <a:chExt cx="748800" cy="369772"/>
          </a:xfrm>
        </p:grpSpPr>
        <p:cxnSp>
          <p:nvCxnSpPr>
            <p:cNvPr id="1386" name="Google Shape;1386;p14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7" name="Google Shape;1387;p14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8" name="Google Shape;1388;p14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89" name="Google Shape;1389;p14"/>
          <p:cNvSpPr/>
          <p:nvPr/>
        </p:nvSpPr>
        <p:spPr>
          <a:xfrm flipH="1">
            <a:off x="11112777" y="233096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14"/>
          <p:cNvSpPr/>
          <p:nvPr/>
        </p:nvSpPr>
        <p:spPr>
          <a:xfrm flipH="1">
            <a:off x="11209235" y="322938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14"/>
          <p:cNvSpPr/>
          <p:nvPr/>
        </p:nvSpPr>
        <p:spPr>
          <a:xfrm flipH="1">
            <a:off x="11267244" y="380729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2" name="Google Shape;1392;p14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1393" name="Google Shape;1393;p14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4" name="Google Shape;1394;p14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5" name="Google Shape;1395;p14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6" name="Google Shape;1396;p14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7" name="Google Shape;1397;p14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8" name="Google Shape;1398;p14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9" name="Google Shape;1399;p14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00" name="Google Shape;1400;p14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14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2" name="Google Shape;1402;p14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1403" name="Google Shape;1403;p1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1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5" name="Google Shape;1405;p14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14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p14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Google Shape;1408;p14"/>
          <p:cNvSpPr/>
          <p:nvPr/>
        </p:nvSpPr>
        <p:spPr>
          <a:xfrm rot="5400000" flipH="1">
            <a:off x="11216116" y="2127575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14"/>
          <p:cNvSpPr/>
          <p:nvPr/>
        </p:nvSpPr>
        <p:spPr>
          <a:xfrm rot="5400000" flipH="1">
            <a:off x="11318846" y="2230303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14"/>
          <p:cNvSpPr/>
          <p:nvPr/>
        </p:nvSpPr>
        <p:spPr>
          <a:xfrm flipH="1">
            <a:off x="11092901" y="20176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14"/>
          <p:cNvSpPr/>
          <p:nvPr/>
        </p:nvSpPr>
        <p:spPr>
          <a:xfrm flipH="1">
            <a:off x="11458735" y="2375260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2" name="Google Shape;1412;p14"/>
          <p:cNvGrpSpPr/>
          <p:nvPr/>
        </p:nvGrpSpPr>
        <p:grpSpPr>
          <a:xfrm flipH="1">
            <a:off x="11662918" y="2584071"/>
            <a:ext cx="252180" cy="32692"/>
            <a:chOff x="10578164" y="275923"/>
            <a:chExt cx="416551" cy="54000"/>
          </a:xfrm>
        </p:grpSpPr>
        <p:sp>
          <p:nvSpPr>
            <p:cNvPr id="1413" name="Google Shape;1413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6" name="Google Shape;1416;p14"/>
          <p:cNvGrpSpPr/>
          <p:nvPr/>
        </p:nvGrpSpPr>
        <p:grpSpPr>
          <a:xfrm flipH="1">
            <a:off x="11662918" y="2676829"/>
            <a:ext cx="252180" cy="32692"/>
            <a:chOff x="10578164" y="275923"/>
            <a:chExt cx="416551" cy="54000"/>
          </a:xfrm>
        </p:grpSpPr>
        <p:sp>
          <p:nvSpPr>
            <p:cNvPr id="1417" name="Google Shape;1417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14"/>
          <p:cNvGrpSpPr/>
          <p:nvPr/>
        </p:nvGrpSpPr>
        <p:grpSpPr>
          <a:xfrm flipH="1">
            <a:off x="11662918" y="2769586"/>
            <a:ext cx="252180" cy="32692"/>
            <a:chOff x="10578164" y="275923"/>
            <a:chExt cx="416551" cy="54000"/>
          </a:xfrm>
        </p:grpSpPr>
        <p:sp>
          <p:nvSpPr>
            <p:cNvPr id="1421" name="Google Shape;1421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14"/>
          <p:cNvGrpSpPr/>
          <p:nvPr/>
        </p:nvGrpSpPr>
        <p:grpSpPr>
          <a:xfrm flipH="1">
            <a:off x="11197673" y="2140194"/>
            <a:ext cx="252180" cy="32692"/>
            <a:chOff x="10578164" y="275923"/>
            <a:chExt cx="416551" cy="54000"/>
          </a:xfrm>
        </p:grpSpPr>
        <p:sp>
          <p:nvSpPr>
            <p:cNvPr id="1425" name="Google Shape;1425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14"/>
          <p:cNvGrpSpPr/>
          <p:nvPr/>
        </p:nvGrpSpPr>
        <p:grpSpPr>
          <a:xfrm flipH="1">
            <a:off x="11197673" y="2232952"/>
            <a:ext cx="252180" cy="32692"/>
            <a:chOff x="10578164" y="275923"/>
            <a:chExt cx="416551" cy="54000"/>
          </a:xfrm>
        </p:grpSpPr>
        <p:sp>
          <p:nvSpPr>
            <p:cNvPr id="1429" name="Google Shape;1429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14"/>
          <p:cNvGrpSpPr/>
          <p:nvPr/>
        </p:nvGrpSpPr>
        <p:grpSpPr>
          <a:xfrm flipH="1">
            <a:off x="11197673" y="2325710"/>
            <a:ext cx="252180" cy="32692"/>
            <a:chOff x="10578164" y="275923"/>
            <a:chExt cx="416551" cy="54000"/>
          </a:xfrm>
        </p:grpSpPr>
        <p:sp>
          <p:nvSpPr>
            <p:cNvPr id="1433" name="Google Shape;1433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6" name="Google Shape;1436;p14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7" name="Google Shape;1437;p14"/>
          <p:cNvGrpSpPr/>
          <p:nvPr/>
        </p:nvGrpSpPr>
        <p:grpSpPr>
          <a:xfrm flipH="1">
            <a:off x="10161106" y="228054"/>
            <a:ext cx="944969" cy="786179"/>
            <a:chOff x="3210826" y="234733"/>
            <a:chExt cx="1560900" cy="1298611"/>
          </a:xfrm>
        </p:grpSpPr>
        <p:cxnSp>
          <p:nvCxnSpPr>
            <p:cNvPr id="1438" name="Google Shape;1438;p14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9" name="Google Shape;1439;p14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" name="Google Shape;1440;p14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" name="Google Shape;1441;p14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" name="Google Shape;1442;p14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" name="Google Shape;1443;p14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" name="Google Shape;1444;p14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" name="Google Shape;1445;p14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46" name="Google Shape;1446;p14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1447" name="Google Shape;1447;p14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14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9" name="Google Shape;1449;p14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14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14"/>
          <p:cNvSpPr/>
          <p:nvPr/>
        </p:nvSpPr>
        <p:spPr>
          <a:xfrm flipH="1">
            <a:off x="9703862" y="22858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14"/>
          <p:cNvSpPr/>
          <p:nvPr/>
        </p:nvSpPr>
        <p:spPr>
          <a:xfrm rot="-5400000" flipH="1">
            <a:off x="9704012" y="677529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3" name="Google Shape;1453;p14"/>
          <p:cNvGrpSpPr/>
          <p:nvPr/>
        </p:nvGrpSpPr>
        <p:grpSpPr>
          <a:xfrm rot="-5400000" flipH="1">
            <a:off x="9813548" y="220593"/>
            <a:ext cx="234029" cy="453324"/>
            <a:chOff x="10628069" y="2437255"/>
            <a:chExt cx="369772" cy="748800"/>
          </a:xfrm>
        </p:grpSpPr>
        <p:cxnSp>
          <p:nvCxnSpPr>
            <p:cNvPr id="1454" name="Google Shape;1454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5" name="Google Shape;1455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6" name="Google Shape;1456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57" name="Google Shape;1457;p14"/>
          <p:cNvGrpSpPr/>
          <p:nvPr/>
        </p:nvGrpSpPr>
        <p:grpSpPr>
          <a:xfrm rot="-5400000" flipH="1">
            <a:off x="9819604" y="673276"/>
            <a:ext cx="223860" cy="453324"/>
            <a:chOff x="10628069" y="2437255"/>
            <a:chExt cx="369772" cy="748800"/>
          </a:xfrm>
        </p:grpSpPr>
        <p:cxnSp>
          <p:nvCxnSpPr>
            <p:cNvPr id="1458" name="Google Shape;1458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9" name="Google Shape;1459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0" name="Google Shape;1460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61" name="Google Shape;1461;p14"/>
          <p:cNvSpPr/>
          <p:nvPr/>
        </p:nvSpPr>
        <p:spPr>
          <a:xfrm rot="10800000">
            <a:off x="9256187" y="227172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p14"/>
          <p:cNvSpPr/>
          <p:nvPr/>
        </p:nvSpPr>
        <p:spPr>
          <a:xfrm flipH="1">
            <a:off x="10961975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p14"/>
          <p:cNvSpPr/>
          <p:nvPr/>
        </p:nvSpPr>
        <p:spPr>
          <a:xfrm flipH="1">
            <a:off x="10844773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p14"/>
          <p:cNvSpPr/>
          <p:nvPr/>
        </p:nvSpPr>
        <p:spPr>
          <a:xfrm flipH="1">
            <a:off x="10727572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14"/>
          <p:cNvSpPr/>
          <p:nvPr/>
        </p:nvSpPr>
        <p:spPr>
          <a:xfrm flipH="1">
            <a:off x="10961975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14"/>
          <p:cNvSpPr/>
          <p:nvPr/>
        </p:nvSpPr>
        <p:spPr>
          <a:xfrm flipH="1">
            <a:off x="10844773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p14"/>
          <p:cNvSpPr/>
          <p:nvPr/>
        </p:nvSpPr>
        <p:spPr>
          <a:xfrm flipH="1">
            <a:off x="10727572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14"/>
          <p:cNvSpPr/>
          <p:nvPr/>
        </p:nvSpPr>
        <p:spPr>
          <a:xfrm flipH="1">
            <a:off x="10961975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14"/>
          <p:cNvSpPr/>
          <p:nvPr/>
        </p:nvSpPr>
        <p:spPr>
          <a:xfrm flipH="1">
            <a:off x="10844773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14"/>
          <p:cNvSpPr/>
          <p:nvPr/>
        </p:nvSpPr>
        <p:spPr>
          <a:xfrm flipH="1">
            <a:off x="10727572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14"/>
          <p:cNvSpPr/>
          <p:nvPr/>
        </p:nvSpPr>
        <p:spPr>
          <a:xfrm flipH="1">
            <a:off x="10493168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14"/>
          <p:cNvSpPr/>
          <p:nvPr/>
        </p:nvSpPr>
        <p:spPr>
          <a:xfrm flipH="1">
            <a:off x="10375967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14"/>
          <p:cNvSpPr/>
          <p:nvPr/>
        </p:nvSpPr>
        <p:spPr>
          <a:xfrm flipH="1">
            <a:off x="10258766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14"/>
          <p:cNvSpPr/>
          <p:nvPr/>
        </p:nvSpPr>
        <p:spPr>
          <a:xfrm flipH="1">
            <a:off x="10493168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14"/>
          <p:cNvSpPr/>
          <p:nvPr/>
        </p:nvSpPr>
        <p:spPr>
          <a:xfrm flipH="1">
            <a:off x="10375967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14"/>
          <p:cNvSpPr/>
          <p:nvPr/>
        </p:nvSpPr>
        <p:spPr>
          <a:xfrm flipH="1">
            <a:off x="10258766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p14"/>
          <p:cNvSpPr/>
          <p:nvPr/>
        </p:nvSpPr>
        <p:spPr>
          <a:xfrm flipH="1">
            <a:off x="10493168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14"/>
          <p:cNvSpPr/>
          <p:nvPr/>
        </p:nvSpPr>
        <p:spPr>
          <a:xfrm flipH="1">
            <a:off x="10375967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p14"/>
          <p:cNvSpPr/>
          <p:nvPr/>
        </p:nvSpPr>
        <p:spPr>
          <a:xfrm flipH="1">
            <a:off x="10258766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p14"/>
          <p:cNvSpPr/>
          <p:nvPr/>
        </p:nvSpPr>
        <p:spPr>
          <a:xfrm flipH="1">
            <a:off x="10610370" y="122914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p14"/>
          <p:cNvSpPr/>
          <p:nvPr/>
        </p:nvSpPr>
        <p:spPr>
          <a:xfrm flipH="1">
            <a:off x="10610370" y="13389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2" name="Google Shape;1482;p14"/>
          <p:cNvSpPr/>
          <p:nvPr/>
        </p:nvSpPr>
        <p:spPr>
          <a:xfrm flipH="1">
            <a:off x="10610370" y="14370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3" name="Google Shape;1483;p14"/>
          <p:cNvGrpSpPr/>
          <p:nvPr/>
        </p:nvGrpSpPr>
        <p:grpSpPr>
          <a:xfrm rot="-5400000" flipH="1">
            <a:off x="10614747" y="1534141"/>
            <a:ext cx="445390" cy="517571"/>
            <a:chOff x="10628069" y="2437255"/>
            <a:chExt cx="369772" cy="748800"/>
          </a:xfrm>
        </p:grpSpPr>
        <p:cxnSp>
          <p:nvCxnSpPr>
            <p:cNvPr id="1484" name="Google Shape;1484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5" name="Google Shape;1485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6" name="Google Shape;1486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87" name="Google Shape;1487;p14"/>
          <p:cNvSpPr/>
          <p:nvPr/>
        </p:nvSpPr>
        <p:spPr>
          <a:xfrm rot="-5400000" flipH="1">
            <a:off x="10177027" y="1568196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14"/>
          <p:cNvSpPr/>
          <p:nvPr/>
        </p:nvSpPr>
        <p:spPr>
          <a:xfrm flipH="1">
            <a:off x="10298651" y="1690022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9" name="Google Shape;1489;p14"/>
          <p:cNvGrpSpPr/>
          <p:nvPr/>
        </p:nvGrpSpPr>
        <p:grpSpPr>
          <a:xfrm rot="5400000">
            <a:off x="9364777" y="335871"/>
            <a:ext cx="679985" cy="679985"/>
            <a:chOff x="6214949" y="2511699"/>
            <a:chExt cx="1123200" cy="1123200"/>
          </a:xfrm>
        </p:grpSpPr>
        <p:sp>
          <p:nvSpPr>
            <p:cNvPr id="1490" name="Google Shape;1490;p14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4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4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5"/>
          <p:cNvSpPr txBox="1">
            <a:spLocks noGrp="1"/>
          </p:cNvSpPr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495" name="Google Shape;1495;p15"/>
          <p:cNvSpPr txBox="1">
            <a:spLocks noGrp="1"/>
          </p:cNvSpPr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1496" name="Google Shape;1496;p15"/>
          <p:cNvSpPr txBox="1">
            <a:spLocks noGrp="1"/>
          </p:cNvSpPr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497" name="Google Shape;1497;p15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498" name="Google Shape;1498;p15"/>
          <p:cNvSpPr txBox="1">
            <a:spLocks noGrp="1"/>
          </p:cNvSpPr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499" name="Google Shape;1499;p15"/>
          <p:cNvSpPr txBox="1">
            <a:spLocks noGrp="1"/>
          </p:cNvSpPr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500" name="Google Shape;1500;p15"/>
          <p:cNvSpPr txBox="1">
            <a:spLocks noGrp="1"/>
          </p:cNvSpPr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501" name="Google Shape;1501;p15"/>
          <p:cNvSpPr/>
          <p:nvPr/>
        </p:nvSpPr>
        <p:spPr>
          <a:xfrm rot="-5400000">
            <a:off x="1451151" y="5877221"/>
            <a:ext cx="1011000" cy="481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p15"/>
          <p:cNvSpPr/>
          <p:nvPr/>
        </p:nvSpPr>
        <p:spPr>
          <a:xfrm rot="10800000" flipH="1">
            <a:off x="1187506" y="5609661"/>
            <a:ext cx="1011000" cy="1011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Google Shape;1503;p15"/>
          <p:cNvSpPr/>
          <p:nvPr/>
        </p:nvSpPr>
        <p:spPr>
          <a:xfrm rot="10800000" flipH="1">
            <a:off x="1440282" y="5862086"/>
            <a:ext cx="505800" cy="50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Google Shape;1504;p15"/>
          <p:cNvSpPr/>
          <p:nvPr/>
        </p:nvSpPr>
        <p:spPr>
          <a:xfrm rot="10800000" flipH="1">
            <a:off x="1566670" y="5988599"/>
            <a:ext cx="252900" cy="252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15"/>
          <p:cNvSpPr/>
          <p:nvPr/>
        </p:nvSpPr>
        <p:spPr>
          <a:xfrm rot="10800000" flipH="1">
            <a:off x="1313894" y="5735574"/>
            <a:ext cx="758700" cy="758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Google Shape;1506;p15"/>
          <p:cNvSpPr/>
          <p:nvPr/>
        </p:nvSpPr>
        <p:spPr>
          <a:xfrm rot="10800000" flipH="1">
            <a:off x="194656" y="4601933"/>
            <a:ext cx="987900" cy="1014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15"/>
          <p:cNvSpPr/>
          <p:nvPr/>
        </p:nvSpPr>
        <p:spPr>
          <a:xfrm rot="5400000">
            <a:off x="196886" y="5635427"/>
            <a:ext cx="993900" cy="9939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15"/>
          <p:cNvSpPr/>
          <p:nvPr/>
        </p:nvSpPr>
        <p:spPr>
          <a:xfrm rot="-5400000">
            <a:off x="685138" y="5610668"/>
            <a:ext cx="505800" cy="50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9" name="Google Shape;1509;p15"/>
          <p:cNvGrpSpPr/>
          <p:nvPr/>
        </p:nvGrpSpPr>
        <p:grpSpPr>
          <a:xfrm rot="5400000">
            <a:off x="-68683" y="5864470"/>
            <a:ext cx="1022425" cy="513490"/>
            <a:chOff x="10576560" y="3328633"/>
            <a:chExt cx="1514255" cy="760500"/>
          </a:xfrm>
        </p:grpSpPr>
        <p:sp>
          <p:nvSpPr>
            <p:cNvPr id="1510" name="Google Shape;1510;p15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15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2" name="Google Shape;1512;p15"/>
          <p:cNvSpPr/>
          <p:nvPr/>
        </p:nvSpPr>
        <p:spPr>
          <a:xfrm rot="10800000" flipH="1">
            <a:off x="413054" y="5853364"/>
            <a:ext cx="520800" cy="52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15"/>
          <p:cNvSpPr/>
          <p:nvPr/>
        </p:nvSpPr>
        <p:spPr>
          <a:xfrm rot="10800000">
            <a:off x="411824" y="5854447"/>
            <a:ext cx="520800" cy="52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4" name="Google Shape;1514;p15"/>
          <p:cNvGrpSpPr/>
          <p:nvPr/>
        </p:nvGrpSpPr>
        <p:grpSpPr>
          <a:xfrm rot="-5400000">
            <a:off x="466767" y="5920922"/>
            <a:ext cx="397423" cy="397423"/>
            <a:chOff x="9392653" y="5061283"/>
            <a:chExt cx="588600" cy="588600"/>
          </a:xfrm>
        </p:grpSpPr>
        <p:sp>
          <p:nvSpPr>
            <p:cNvPr id="1515" name="Google Shape;1515;p15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8" name="Google Shape;1518;p15"/>
          <p:cNvSpPr/>
          <p:nvPr/>
        </p:nvSpPr>
        <p:spPr>
          <a:xfrm rot="10800000">
            <a:off x="327031" y="4734543"/>
            <a:ext cx="749100" cy="7491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15"/>
          <p:cNvSpPr/>
          <p:nvPr/>
        </p:nvSpPr>
        <p:spPr>
          <a:xfrm rot="10800000">
            <a:off x="441065" y="4848578"/>
            <a:ext cx="520800" cy="520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p15"/>
          <p:cNvSpPr/>
          <p:nvPr/>
        </p:nvSpPr>
        <p:spPr>
          <a:xfrm rot="-5400000">
            <a:off x="204250" y="4596908"/>
            <a:ext cx="505800" cy="50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p15"/>
          <p:cNvSpPr/>
          <p:nvPr/>
        </p:nvSpPr>
        <p:spPr>
          <a:xfrm rot="-5400000">
            <a:off x="603127" y="5004814"/>
            <a:ext cx="192900" cy="19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2" name="Google Shape;1522;p15"/>
          <p:cNvGrpSpPr/>
          <p:nvPr/>
        </p:nvGrpSpPr>
        <p:grpSpPr>
          <a:xfrm rot="-5400000">
            <a:off x="713457" y="5353614"/>
            <a:ext cx="281255" cy="36461"/>
            <a:chOff x="10578164" y="275923"/>
            <a:chExt cx="416551" cy="54000"/>
          </a:xfrm>
        </p:grpSpPr>
        <p:sp>
          <p:nvSpPr>
            <p:cNvPr id="1523" name="Google Shape;1523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6" name="Google Shape;1526;p15"/>
          <p:cNvGrpSpPr/>
          <p:nvPr/>
        </p:nvGrpSpPr>
        <p:grpSpPr>
          <a:xfrm rot="-5400000">
            <a:off x="816891" y="5353614"/>
            <a:ext cx="281255" cy="36461"/>
            <a:chOff x="10578164" y="275923"/>
            <a:chExt cx="416551" cy="54000"/>
          </a:xfrm>
        </p:grpSpPr>
        <p:sp>
          <p:nvSpPr>
            <p:cNvPr id="1527" name="Google Shape;1527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15"/>
          <p:cNvGrpSpPr/>
          <p:nvPr/>
        </p:nvGrpSpPr>
        <p:grpSpPr>
          <a:xfrm rot="-5400000">
            <a:off x="920326" y="5353614"/>
            <a:ext cx="281255" cy="36461"/>
            <a:chOff x="10578164" y="275923"/>
            <a:chExt cx="416551" cy="54000"/>
          </a:xfrm>
        </p:grpSpPr>
        <p:sp>
          <p:nvSpPr>
            <p:cNvPr id="1531" name="Google Shape;1531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4" name="Google Shape;1534;p15"/>
          <p:cNvGrpSpPr/>
          <p:nvPr/>
        </p:nvGrpSpPr>
        <p:grpSpPr>
          <a:xfrm rot="-5400000">
            <a:off x="218489" y="4834820"/>
            <a:ext cx="281255" cy="36461"/>
            <a:chOff x="10578164" y="275923"/>
            <a:chExt cx="416551" cy="54000"/>
          </a:xfrm>
        </p:grpSpPr>
        <p:sp>
          <p:nvSpPr>
            <p:cNvPr id="1535" name="Google Shape;1535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8" name="Google Shape;1538;p15"/>
          <p:cNvGrpSpPr/>
          <p:nvPr/>
        </p:nvGrpSpPr>
        <p:grpSpPr>
          <a:xfrm rot="-5400000">
            <a:off x="321923" y="4834820"/>
            <a:ext cx="281255" cy="36461"/>
            <a:chOff x="10578164" y="275923"/>
            <a:chExt cx="416551" cy="54000"/>
          </a:xfrm>
        </p:grpSpPr>
        <p:sp>
          <p:nvSpPr>
            <p:cNvPr id="1539" name="Google Shape;1539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2" name="Google Shape;1542;p15"/>
          <p:cNvGrpSpPr/>
          <p:nvPr/>
        </p:nvGrpSpPr>
        <p:grpSpPr>
          <a:xfrm rot="-5400000">
            <a:off x="425358" y="4834820"/>
            <a:ext cx="281255" cy="36461"/>
            <a:chOff x="10578164" y="275923"/>
            <a:chExt cx="416551" cy="54000"/>
          </a:xfrm>
        </p:grpSpPr>
        <p:sp>
          <p:nvSpPr>
            <p:cNvPr id="1543" name="Google Shape;1543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6" name="Google Shape;1546;p15"/>
          <p:cNvSpPr/>
          <p:nvPr/>
        </p:nvSpPr>
        <p:spPr>
          <a:xfrm rot="-5400000">
            <a:off x="1214584" y="6118604"/>
            <a:ext cx="505800" cy="505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15"/>
          <p:cNvSpPr/>
          <p:nvPr/>
        </p:nvSpPr>
        <p:spPr>
          <a:xfrm rot="10800000">
            <a:off x="1202669" y="5603058"/>
            <a:ext cx="505800" cy="505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8" name="Google Shape;1548;p15"/>
          <p:cNvGrpSpPr/>
          <p:nvPr/>
        </p:nvGrpSpPr>
        <p:grpSpPr>
          <a:xfrm rot="-5400000">
            <a:off x="1078061" y="5861819"/>
            <a:ext cx="762328" cy="505590"/>
            <a:chOff x="10624861" y="3933984"/>
            <a:chExt cx="1115330" cy="748800"/>
          </a:xfrm>
        </p:grpSpPr>
        <p:cxnSp>
          <p:nvCxnSpPr>
            <p:cNvPr id="1549" name="Google Shape;1549;p15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0" name="Google Shape;1550;p15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1" name="Google Shape;1551;p15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552;p15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3" name="Google Shape;1553;p15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4" name="Google Shape;1554;p15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5" name="Google Shape;1555;p15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56" name="Google Shape;1556;p15"/>
          <p:cNvSpPr/>
          <p:nvPr/>
        </p:nvSpPr>
        <p:spPr>
          <a:xfrm rot="-5400000" flipH="1">
            <a:off x="9853477" y="5679078"/>
            <a:ext cx="873000" cy="873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7" name="Google Shape;1557;p15"/>
          <p:cNvSpPr/>
          <p:nvPr/>
        </p:nvSpPr>
        <p:spPr>
          <a:xfrm rot="-5400000" flipH="1">
            <a:off x="9998963" y="5824564"/>
            <a:ext cx="582300" cy="58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8" name="Google Shape;1558;p15"/>
          <p:cNvSpPr/>
          <p:nvPr/>
        </p:nvSpPr>
        <p:spPr>
          <a:xfrm rot="-5400000">
            <a:off x="9853477" y="5680240"/>
            <a:ext cx="873000" cy="873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15"/>
          <p:cNvSpPr/>
          <p:nvPr/>
        </p:nvSpPr>
        <p:spPr>
          <a:xfrm flipH="1">
            <a:off x="10872580" y="6137016"/>
            <a:ext cx="1163700" cy="553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Google Shape;1560;p15"/>
          <p:cNvSpPr/>
          <p:nvPr/>
        </p:nvSpPr>
        <p:spPr>
          <a:xfrm rot="5400000">
            <a:off x="10869518" y="5528605"/>
            <a:ext cx="1163700" cy="1163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15"/>
          <p:cNvSpPr/>
          <p:nvPr/>
        </p:nvSpPr>
        <p:spPr>
          <a:xfrm rot="5400000">
            <a:off x="11159946" y="5819576"/>
            <a:ext cx="582300" cy="58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Google Shape;1562;p15"/>
          <p:cNvSpPr/>
          <p:nvPr/>
        </p:nvSpPr>
        <p:spPr>
          <a:xfrm rot="5400000">
            <a:off x="11306060" y="5965062"/>
            <a:ext cx="290700" cy="290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p15"/>
          <p:cNvSpPr/>
          <p:nvPr/>
        </p:nvSpPr>
        <p:spPr>
          <a:xfrm rot="5400000">
            <a:off x="11014732" y="5674090"/>
            <a:ext cx="873000" cy="873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Google Shape;1564;p15"/>
          <p:cNvSpPr/>
          <p:nvPr/>
        </p:nvSpPr>
        <p:spPr>
          <a:xfrm flipH="1">
            <a:off x="11869605" y="4554900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p15"/>
          <p:cNvSpPr/>
          <p:nvPr/>
        </p:nvSpPr>
        <p:spPr>
          <a:xfrm flipH="1">
            <a:off x="11719165" y="4554900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15"/>
          <p:cNvSpPr/>
          <p:nvPr/>
        </p:nvSpPr>
        <p:spPr>
          <a:xfrm flipH="1">
            <a:off x="11568724" y="4554900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Google Shape;1567;p15"/>
          <p:cNvSpPr/>
          <p:nvPr/>
        </p:nvSpPr>
        <p:spPr>
          <a:xfrm flipH="1">
            <a:off x="11869605" y="4673963"/>
            <a:ext cx="42000" cy="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15"/>
          <p:cNvSpPr/>
          <p:nvPr/>
        </p:nvSpPr>
        <p:spPr>
          <a:xfrm flipH="1">
            <a:off x="11719165" y="4673963"/>
            <a:ext cx="42000" cy="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15"/>
          <p:cNvSpPr/>
          <p:nvPr/>
        </p:nvSpPr>
        <p:spPr>
          <a:xfrm flipH="1">
            <a:off x="11568724" y="4673963"/>
            <a:ext cx="42000" cy="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15"/>
          <p:cNvSpPr/>
          <p:nvPr/>
        </p:nvSpPr>
        <p:spPr>
          <a:xfrm flipH="1">
            <a:off x="11869605" y="47930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1" name="Google Shape;1571;p15"/>
          <p:cNvSpPr/>
          <p:nvPr/>
        </p:nvSpPr>
        <p:spPr>
          <a:xfrm flipH="1">
            <a:off x="11719165" y="47930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p15"/>
          <p:cNvSpPr/>
          <p:nvPr/>
        </p:nvSpPr>
        <p:spPr>
          <a:xfrm flipH="1">
            <a:off x="11568724" y="47930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15"/>
          <p:cNvSpPr/>
          <p:nvPr/>
        </p:nvSpPr>
        <p:spPr>
          <a:xfrm flipH="1">
            <a:off x="11267843" y="4554900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p15"/>
          <p:cNvSpPr/>
          <p:nvPr/>
        </p:nvSpPr>
        <p:spPr>
          <a:xfrm flipH="1">
            <a:off x="11117403" y="4554900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Google Shape;1575;p15"/>
          <p:cNvSpPr/>
          <p:nvPr/>
        </p:nvSpPr>
        <p:spPr>
          <a:xfrm flipH="1">
            <a:off x="10966964" y="4554900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15"/>
          <p:cNvSpPr/>
          <p:nvPr/>
        </p:nvSpPr>
        <p:spPr>
          <a:xfrm flipH="1">
            <a:off x="11267843" y="4673963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15"/>
          <p:cNvSpPr/>
          <p:nvPr/>
        </p:nvSpPr>
        <p:spPr>
          <a:xfrm flipH="1">
            <a:off x="11117403" y="4673963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15"/>
          <p:cNvSpPr/>
          <p:nvPr/>
        </p:nvSpPr>
        <p:spPr>
          <a:xfrm flipH="1">
            <a:off x="10966964" y="4673963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15"/>
          <p:cNvSpPr/>
          <p:nvPr/>
        </p:nvSpPr>
        <p:spPr>
          <a:xfrm flipH="1">
            <a:off x="11267843" y="4793027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15"/>
          <p:cNvSpPr/>
          <p:nvPr/>
        </p:nvSpPr>
        <p:spPr>
          <a:xfrm flipH="1">
            <a:off x="11117403" y="4793027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p15"/>
          <p:cNvSpPr/>
          <p:nvPr/>
        </p:nvSpPr>
        <p:spPr>
          <a:xfrm flipH="1">
            <a:off x="10966964" y="4793027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15"/>
          <p:cNvSpPr/>
          <p:nvPr/>
        </p:nvSpPr>
        <p:spPr>
          <a:xfrm flipH="1">
            <a:off x="11418284" y="4544925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15"/>
          <p:cNvSpPr/>
          <p:nvPr/>
        </p:nvSpPr>
        <p:spPr>
          <a:xfrm flipH="1">
            <a:off x="11418284" y="468580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15"/>
          <p:cNvSpPr/>
          <p:nvPr/>
        </p:nvSpPr>
        <p:spPr>
          <a:xfrm flipH="1">
            <a:off x="11418284" y="48117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5" name="Google Shape;1585;p15"/>
          <p:cNvGrpSpPr/>
          <p:nvPr/>
        </p:nvGrpSpPr>
        <p:grpSpPr>
          <a:xfrm rot="-5400000" flipH="1">
            <a:off x="11424136" y="4936422"/>
            <a:ext cx="571704" cy="664410"/>
            <a:chOff x="10628069" y="2437255"/>
            <a:chExt cx="369772" cy="748800"/>
          </a:xfrm>
        </p:grpSpPr>
        <p:cxnSp>
          <p:nvCxnSpPr>
            <p:cNvPr id="1586" name="Google Shape;1586;p15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7" name="Google Shape;1587;p15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8" name="Google Shape;1588;p15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89" name="Google Shape;1589;p15"/>
          <p:cNvSpPr/>
          <p:nvPr/>
        </p:nvSpPr>
        <p:spPr>
          <a:xfrm rot="-5400000" flipH="1">
            <a:off x="10862069" y="4980131"/>
            <a:ext cx="582300" cy="58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15"/>
          <p:cNvSpPr/>
          <p:nvPr/>
        </p:nvSpPr>
        <p:spPr>
          <a:xfrm flipH="1">
            <a:off x="11018643" y="5136507"/>
            <a:ext cx="269100" cy="26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Google Shape;1591;p15"/>
          <p:cNvSpPr/>
          <p:nvPr/>
        </p:nvSpPr>
        <p:spPr>
          <a:xfrm flipH="1">
            <a:off x="11455225" y="5559774"/>
            <a:ext cx="582300" cy="58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p15"/>
          <p:cNvSpPr/>
          <p:nvPr/>
        </p:nvSpPr>
        <p:spPr>
          <a:xfrm rot="5400000" flipH="1">
            <a:off x="10861776" y="5545988"/>
            <a:ext cx="582300" cy="58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3" name="Google Shape;1593;p15"/>
          <p:cNvGrpSpPr/>
          <p:nvPr/>
        </p:nvGrpSpPr>
        <p:grpSpPr>
          <a:xfrm flipH="1">
            <a:off x="11011756" y="5549891"/>
            <a:ext cx="877541" cy="581892"/>
            <a:chOff x="10624861" y="3933984"/>
            <a:chExt cx="1115330" cy="748800"/>
          </a:xfrm>
        </p:grpSpPr>
        <p:cxnSp>
          <p:nvCxnSpPr>
            <p:cNvPr id="1594" name="Google Shape;1594;p15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5" name="Google Shape;1595;p15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6" name="Google Shape;1596;p15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7" name="Google Shape;1597;p15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8" name="Google Shape;1598;p15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9" name="Google Shape;1599;p15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00" name="Google Shape;1600;p15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01" name="Google Shape;1601;p15"/>
          <p:cNvSpPr/>
          <p:nvPr/>
        </p:nvSpPr>
        <p:spPr>
          <a:xfrm rot="-5400000" flipH="1">
            <a:off x="9703624" y="5540188"/>
            <a:ext cx="1143900" cy="11439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2" name="Google Shape;1602;p15"/>
          <p:cNvSpPr/>
          <p:nvPr/>
        </p:nvSpPr>
        <p:spPr>
          <a:xfrm rot="-5400000">
            <a:off x="9703627" y="5535025"/>
            <a:ext cx="1163700" cy="1163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p15"/>
          <p:cNvSpPr/>
          <p:nvPr/>
        </p:nvSpPr>
        <p:spPr>
          <a:xfrm rot="-5400000">
            <a:off x="9998963" y="5825454"/>
            <a:ext cx="582300" cy="58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p15"/>
          <p:cNvSpPr/>
          <p:nvPr/>
        </p:nvSpPr>
        <p:spPr>
          <a:xfrm rot="-5400000">
            <a:off x="10144449" y="5971568"/>
            <a:ext cx="290700" cy="29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6"/>
          <p:cNvSpPr txBox="1">
            <a:spLocks noGrp="1"/>
          </p:cNvSpPr>
          <p:nvPr>
            <p:ph type="subTitle" idx="1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607" name="Google Shape;1607;p16"/>
          <p:cNvSpPr txBox="1">
            <a:spLocks noGrp="1"/>
          </p:cNvSpPr>
          <p:nvPr>
            <p:ph type="subTitle" idx="2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608" name="Google Shape;1608;p16"/>
          <p:cNvSpPr txBox="1">
            <a:spLocks noGrp="1"/>
          </p:cNvSpPr>
          <p:nvPr>
            <p:ph type="subTitle" idx="3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609" name="Google Shape;1609;p16"/>
          <p:cNvSpPr txBox="1">
            <a:spLocks noGrp="1"/>
          </p:cNvSpPr>
          <p:nvPr>
            <p:ph type="subTitle" idx="4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610" name="Google Shape;1610;p16"/>
          <p:cNvSpPr txBox="1">
            <a:spLocks noGrp="1"/>
          </p:cNvSpPr>
          <p:nvPr>
            <p:ph type="subTitle" idx="5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611" name="Google Shape;1611;p16"/>
          <p:cNvSpPr txBox="1">
            <a:spLocks noGrp="1"/>
          </p:cNvSpPr>
          <p:nvPr>
            <p:ph type="subTitle" idx="6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612" name="Google Shape;1612;p16"/>
          <p:cNvSpPr txBox="1">
            <a:spLocks noGrp="1"/>
          </p:cNvSpPr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3" name="Google Shape;1613;p16"/>
          <p:cNvSpPr txBox="1">
            <a:spLocks noGrp="1"/>
          </p:cNvSpPr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14" name="Google Shape;1614;p16"/>
          <p:cNvSpPr txBox="1">
            <a:spLocks noGrp="1"/>
          </p:cNvSpPr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15" name="Google Shape;1615;p16"/>
          <p:cNvSpPr txBox="1">
            <a:spLocks noGrp="1"/>
          </p:cNvSpPr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16" name="Google Shape;1616;p16"/>
          <p:cNvSpPr txBox="1">
            <a:spLocks noGrp="1"/>
          </p:cNvSpPr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17" name="Google Shape;1617;p16"/>
          <p:cNvSpPr txBox="1">
            <a:spLocks noGrp="1"/>
          </p:cNvSpPr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18" name="Google Shape;1618;p16"/>
          <p:cNvSpPr txBox="1">
            <a:spLocks noGrp="1"/>
          </p:cNvSpPr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17"/>
          <p:cNvSpPr txBox="1">
            <a:spLocks noGrp="1"/>
          </p:cNvSpPr>
          <p:nvPr>
            <p:ph type="subTitle" idx="1"/>
          </p:nvPr>
        </p:nvSpPr>
        <p:spPr>
          <a:xfrm>
            <a:off x="8378500" y="2644375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21" name="Google Shape;1621;p17"/>
          <p:cNvSpPr txBox="1">
            <a:spLocks noGrp="1"/>
          </p:cNvSpPr>
          <p:nvPr>
            <p:ph type="subTitle" idx="2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22" name="Google Shape;1622;p17"/>
          <p:cNvSpPr txBox="1">
            <a:spLocks noGrp="1"/>
          </p:cNvSpPr>
          <p:nvPr>
            <p:ph type="title"/>
          </p:nvPr>
        </p:nvSpPr>
        <p:spPr>
          <a:xfrm>
            <a:off x="1735463" y="593375"/>
            <a:ext cx="808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23" name="Google Shape;1623;p17"/>
          <p:cNvSpPr txBox="1">
            <a:spLocks noGrp="1"/>
          </p:cNvSpPr>
          <p:nvPr>
            <p:ph type="body" idx="3"/>
          </p:nvPr>
        </p:nvSpPr>
        <p:spPr>
          <a:xfrm>
            <a:off x="8378500" y="3080375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624" name="Google Shape;1624;p17"/>
          <p:cNvSpPr txBox="1">
            <a:spLocks noGrp="1"/>
          </p:cNvSpPr>
          <p:nvPr>
            <p:ph type="body" idx="4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1625" name="Google Shape;1625;p17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1626" name="Google Shape;1626;p17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7" name="Google Shape;1627;p17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8" name="Google Shape;1628;p17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9" name="Google Shape;1629;p17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0" name="Google Shape;1630;p17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1" name="Google Shape;1631;p17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2" name="Google Shape;1632;p17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33" name="Google Shape;1633;p17"/>
          <p:cNvGrpSpPr/>
          <p:nvPr/>
        </p:nvGrpSpPr>
        <p:grpSpPr>
          <a:xfrm>
            <a:off x="11098669" y="217902"/>
            <a:ext cx="909191" cy="908371"/>
            <a:chOff x="11098669" y="217902"/>
            <a:chExt cx="909191" cy="908371"/>
          </a:xfrm>
        </p:grpSpPr>
        <p:sp>
          <p:nvSpPr>
            <p:cNvPr id="1634" name="Google Shape;1634;p17"/>
            <p:cNvSpPr/>
            <p:nvPr/>
          </p:nvSpPr>
          <p:spPr>
            <a:xfrm flipH="1">
              <a:off x="11553289" y="217902"/>
              <a:ext cx="453600" cy="4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17"/>
            <p:cNvSpPr/>
            <p:nvPr/>
          </p:nvSpPr>
          <p:spPr>
            <a:xfrm flipH="1">
              <a:off x="11554260" y="671491"/>
              <a:ext cx="453600" cy="4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6" name="Google Shape;1636;p17"/>
            <p:cNvGrpSpPr/>
            <p:nvPr/>
          </p:nvGrpSpPr>
          <p:grpSpPr>
            <a:xfrm flipH="1">
              <a:off x="11665882" y="663994"/>
              <a:ext cx="223860" cy="453324"/>
              <a:chOff x="10628069" y="2437255"/>
              <a:chExt cx="369772" cy="748800"/>
            </a:xfrm>
          </p:grpSpPr>
          <p:cxnSp>
            <p:nvCxnSpPr>
              <p:cNvPr id="1637" name="Google Shape;1637;p17"/>
              <p:cNvCxnSpPr/>
              <p:nvPr/>
            </p:nvCxnSpPr>
            <p:spPr>
              <a:xfrm>
                <a:off x="10997841" y="2437255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8" name="Google Shape;1638;p17"/>
              <p:cNvCxnSpPr/>
              <p:nvPr/>
            </p:nvCxnSpPr>
            <p:spPr>
              <a:xfrm>
                <a:off x="10812955" y="2437255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9" name="Google Shape;1639;p17"/>
              <p:cNvCxnSpPr/>
              <p:nvPr/>
            </p:nvCxnSpPr>
            <p:spPr>
              <a:xfrm>
                <a:off x="10628069" y="2437255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640" name="Google Shape;1640;p17"/>
            <p:cNvSpPr/>
            <p:nvPr/>
          </p:nvSpPr>
          <p:spPr>
            <a:xfrm flipH="1">
              <a:off x="11656997" y="329737"/>
              <a:ext cx="240000" cy="240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17"/>
            <p:cNvSpPr/>
            <p:nvPr/>
          </p:nvSpPr>
          <p:spPr>
            <a:xfrm flipH="1">
              <a:off x="11715006" y="387528"/>
              <a:ext cx="124200" cy="12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17"/>
            <p:cNvSpPr/>
            <p:nvPr/>
          </p:nvSpPr>
          <p:spPr>
            <a:xfrm rot="-5400000" flipH="1">
              <a:off x="11098669" y="672673"/>
              <a:ext cx="453600" cy="4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3" name="Google Shape;1643;p17"/>
            <p:cNvGrpSpPr/>
            <p:nvPr/>
          </p:nvGrpSpPr>
          <p:grpSpPr>
            <a:xfrm flipH="1">
              <a:off x="11099367" y="791256"/>
              <a:ext cx="453324" cy="223860"/>
              <a:chOff x="11184810" y="2647468"/>
              <a:chExt cx="748800" cy="369772"/>
            </a:xfrm>
          </p:grpSpPr>
          <p:cxnSp>
            <p:nvCxnSpPr>
              <p:cNvPr id="1644" name="Google Shape;1644;p17"/>
              <p:cNvCxnSpPr/>
              <p:nvPr/>
            </p:nvCxnSpPr>
            <p:spPr>
              <a:xfrm>
                <a:off x="11559210" y="2642839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45" name="Google Shape;1645;p17"/>
              <p:cNvCxnSpPr/>
              <p:nvPr/>
            </p:nvCxnSpPr>
            <p:spPr>
              <a:xfrm>
                <a:off x="11559210" y="2457954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46" name="Google Shape;1646;p17"/>
              <p:cNvCxnSpPr/>
              <p:nvPr/>
            </p:nvCxnSpPr>
            <p:spPr>
              <a:xfrm>
                <a:off x="11559210" y="2273068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647" name="Google Shape;1647;p17"/>
            <p:cNvSpPr/>
            <p:nvPr/>
          </p:nvSpPr>
          <p:spPr>
            <a:xfrm flipH="1">
              <a:off x="11112777" y="233096"/>
              <a:ext cx="426300" cy="426300"/>
            </a:xfrm>
            <a:prstGeom prst="ellipse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17"/>
            <p:cNvSpPr/>
            <p:nvPr/>
          </p:nvSpPr>
          <p:spPr>
            <a:xfrm flipH="1">
              <a:off x="11209235" y="322938"/>
              <a:ext cx="240000" cy="2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17"/>
            <p:cNvSpPr/>
            <p:nvPr/>
          </p:nvSpPr>
          <p:spPr>
            <a:xfrm flipH="1">
              <a:off x="11267244" y="380729"/>
              <a:ext cx="124200" cy="124200"/>
            </a:xfrm>
            <a:prstGeom prst="ellipse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0" name="Google Shape;1650;p17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1651" name="Google Shape;1651;p17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2" name="Google Shape;1652;p17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3" name="Google Shape;1653;p17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4" name="Google Shape;1654;p17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5" name="Google Shape;1655;p17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6" name="Google Shape;1656;p17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7" name="Google Shape;1657;p17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58" name="Google Shape;1658;p17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p17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0" name="Google Shape;1660;p17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1661" name="Google Shape;1661;p17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17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3" name="Google Shape;1663;p17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17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17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17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7" name="Google Shape;1667;p17"/>
          <p:cNvGrpSpPr/>
          <p:nvPr/>
        </p:nvGrpSpPr>
        <p:grpSpPr>
          <a:xfrm flipH="1">
            <a:off x="10161106" y="228054"/>
            <a:ext cx="944969" cy="786179"/>
            <a:chOff x="3210826" y="234733"/>
            <a:chExt cx="1560900" cy="1298611"/>
          </a:xfrm>
        </p:grpSpPr>
        <p:cxnSp>
          <p:nvCxnSpPr>
            <p:cNvPr id="1668" name="Google Shape;1668;p17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9" name="Google Shape;1669;p17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0" name="Google Shape;1670;p17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1" name="Google Shape;1671;p17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2" name="Google Shape;1672;p17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3" name="Google Shape;1673;p17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4" name="Google Shape;1674;p17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5" name="Google Shape;1675;p17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76" name="Google Shape;1676;p17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1677" name="Google Shape;1677;p17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17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9" name="Google Shape;1679;p17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0" name="Google Shape;1680;p17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1" name="Google Shape;1681;p17"/>
          <p:cNvSpPr/>
          <p:nvPr/>
        </p:nvSpPr>
        <p:spPr>
          <a:xfrm rot="10800000">
            <a:off x="309711" y="3093281"/>
            <a:ext cx="693600" cy="693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Google Shape;1682;p17"/>
          <p:cNvSpPr/>
          <p:nvPr/>
        </p:nvSpPr>
        <p:spPr>
          <a:xfrm rot="10800000">
            <a:off x="425424" y="3208991"/>
            <a:ext cx="462300" cy="46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17"/>
          <p:cNvSpPr/>
          <p:nvPr/>
        </p:nvSpPr>
        <p:spPr>
          <a:xfrm rot="10800000" flipH="1">
            <a:off x="308798" y="3093281"/>
            <a:ext cx="693600" cy="693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17"/>
          <p:cNvSpPr/>
          <p:nvPr/>
        </p:nvSpPr>
        <p:spPr>
          <a:xfrm rot="5400000">
            <a:off x="-42866" y="2295180"/>
            <a:ext cx="924900" cy="439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Google Shape;1685;p17"/>
          <p:cNvSpPr/>
          <p:nvPr/>
        </p:nvSpPr>
        <p:spPr>
          <a:xfrm flipH="1">
            <a:off x="197961" y="2055063"/>
            <a:ext cx="924900" cy="924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p17"/>
          <p:cNvSpPr/>
          <p:nvPr/>
        </p:nvSpPr>
        <p:spPr>
          <a:xfrm flipH="1">
            <a:off x="429386" y="2286241"/>
            <a:ext cx="462300" cy="46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7" name="Google Shape;1687;p17"/>
          <p:cNvSpPr/>
          <p:nvPr/>
        </p:nvSpPr>
        <p:spPr>
          <a:xfrm flipH="1">
            <a:off x="544799" y="2401831"/>
            <a:ext cx="231300" cy="23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Google Shape;1688;p17"/>
          <p:cNvSpPr/>
          <p:nvPr/>
        </p:nvSpPr>
        <p:spPr>
          <a:xfrm flipH="1">
            <a:off x="313674" y="2170652"/>
            <a:ext cx="693600" cy="693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p17"/>
          <p:cNvSpPr/>
          <p:nvPr/>
        </p:nvSpPr>
        <p:spPr>
          <a:xfrm flipH="1">
            <a:off x="205693" y="1119538"/>
            <a:ext cx="903300" cy="927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0" name="Google Shape;1690;p17"/>
          <p:cNvSpPr/>
          <p:nvPr/>
        </p:nvSpPr>
        <p:spPr>
          <a:xfrm rot="-5400000">
            <a:off x="197990" y="192709"/>
            <a:ext cx="909000" cy="909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1" name="Google Shape;1691;p17"/>
          <p:cNvSpPr/>
          <p:nvPr/>
        </p:nvSpPr>
        <p:spPr>
          <a:xfrm rot="5400000">
            <a:off x="198127" y="661765"/>
            <a:ext cx="462300" cy="46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2" name="Google Shape;1692;p17"/>
          <p:cNvGrpSpPr/>
          <p:nvPr/>
        </p:nvGrpSpPr>
        <p:grpSpPr>
          <a:xfrm rot="-5400000">
            <a:off x="414409" y="422820"/>
            <a:ext cx="935052" cy="469533"/>
            <a:chOff x="10576560" y="3328633"/>
            <a:chExt cx="1514255" cy="760500"/>
          </a:xfrm>
        </p:grpSpPr>
        <p:sp>
          <p:nvSpPr>
            <p:cNvPr id="1693" name="Google Shape;1693;p17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17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5" name="Google Shape;1695;p17"/>
          <p:cNvSpPr/>
          <p:nvPr/>
        </p:nvSpPr>
        <p:spPr>
          <a:xfrm flipH="1">
            <a:off x="432859" y="426086"/>
            <a:ext cx="476400" cy="476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6" name="Google Shape;1696;p17"/>
          <p:cNvSpPr/>
          <p:nvPr/>
        </p:nvSpPr>
        <p:spPr>
          <a:xfrm>
            <a:off x="434090" y="425095"/>
            <a:ext cx="476400" cy="476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7" name="Google Shape;1697;p17"/>
          <p:cNvGrpSpPr/>
          <p:nvPr/>
        </p:nvGrpSpPr>
        <p:grpSpPr>
          <a:xfrm rot="5400000">
            <a:off x="497206" y="477032"/>
            <a:ext cx="363461" cy="363402"/>
            <a:chOff x="9392653" y="5061283"/>
            <a:chExt cx="588600" cy="588600"/>
          </a:xfrm>
        </p:grpSpPr>
        <p:sp>
          <p:nvSpPr>
            <p:cNvPr id="1698" name="Google Shape;1698;p17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17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17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1" name="Google Shape;1701;p17"/>
          <p:cNvSpPr/>
          <p:nvPr/>
        </p:nvSpPr>
        <p:spPr>
          <a:xfrm>
            <a:off x="302847" y="1240525"/>
            <a:ext cx="685200" cy="6855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2" name="Google Shape;1702;p17"/>
          <p:cNvSpPr/>
          <p:nvPr/>
        </p:nvSpPr>
        <p:spPr>
          <a:xfrm>
            <a:off x="407348" y="1345028"/>
            <a:ext cx="476400" cy="476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3" name="Google Shape;1703;p17"/>
          <p:cNvSpPr/>
          <p:nvPr/>
        </p:nvSpPr>
        <p:spPr>
          <a:xfrm rot="5400000">
            <a:off x="637919" y="1588915"/>
            <a:ext cx="462300" cy="46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p17"/>
          <p:cNvSpPr/>
          <p:nvPr/>
        </p:nvSpPr>
        <p:spPr>
          <a:xfrm rot="5400000">
            <a:off x="559167" y="1501889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5" name="Google Shape;1705;p17"/>
          <p:cNvGrpSpPr/>
          <p:nvPr/>
        </p:nvGrpSpPr>
        <p:grpSpPr>
          <a:xfrm rot="5400000">
            <a:off x="377338" y="1325948"/>
            <a:ext cx="257220" cy="33340"/>
            <a:chOff x="10578164" y="275923"/>
            <a:chExt cx="416551" cy="54000"/>
          </a:xfrm>
        </p:grpSpPr>
        <p:sp>
          <p:nvSpPr>
            <p:cNvPr id="1706" name="Google Shape;1706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9" name="Google Shape;1709;p17"/>
          <p:cNvGrpSpPr/>
          <p:nvPr/>
        </p:nvGrpSpPr>
        <p:grpSpPr>
          <a:xfrm rot="5400000">
            <a:off x="282743" y="1325948"/>
            <a:ext cx="257220" cy="33340"/>
            <a:chOff x="10578164" y="275923"/>
            <a:chExt cx="416551" cy="54000"/>
          </a:xfrm>
        </p:grpSpPr>
        <p:sp>
          <p:nvSpPr>
            <p:cNvPr id="1710" name="Google Shape;1710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3" name="Google Shape;1713;p17"/>
          <p:cNvGrpSpPr/>
          <p:nvPr/>
        </p:nvGrpSpPr>
        <p:grpSpPr>
          <a:xfrm rot="5400000">
            <a:off x="188148" y="1325948"/>
            <a:ext cx="257220" cy="33340"/>
            <a:chOff x="10578164" y="275923"/>
            <a:chExt cx="416551" cy="54000"/>
          </a:xfrm>
        </p:grpSpPr>
        <p:sp>
          <p:nvSpPr>
            <p:cNvPr id="1714" name="Google Shape;1714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7" name="Google Shape;1717;p17"/>
          <p:cNvGrpSpPr/>
          <p:nvPr/>
        </p:nvGrpSpPr>
        <p:grpSpPr>
          <a:xfrm rot="5400000">
            <a:off x="830007" y="1800419"/>
            <a:ext cx="257220" cy="33340"/>
            <a:chOff x="10578164" y="275923"/>
            <a:chExt cx="416551" cy="54000"/>
          </a:xfrm>
        </p:grpSpPr>
        <p:sp>
          <p:nvSpPr>
            <p:cNvPr id="1718" name="Google Shape;1718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1" name="Google Shape;1721;p17"/>
          <p:cNvGrpSpPr/>
          <p:nvPr/>
        </p:nvGrpSpPr>
        <p:grpSpPr>
          <a:xfrm rot="5400000">
            <a:off x="735412" y="1800419"/>
            <a:ext cx="257220" cy="33340"/>
            <a:chOff x="10578164" y="275923"/>
            <a:chExt cx="416551" cy="54000"/>
          </a:xfrm>
        </p:grpSpPr>
        <p:sp>
          <p:nvSpPr>
            <p:cNvPr id="1722" name="Google Shape;1722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5" name="Google Shape;1725;p17"/>
          <p:cNvGrpSpPr/>
          <p:nvPr/>
        </p:nvGrpSpPr>
        <p:grpSpPr>
          <a:xfrm rot="5400000">
            <a:off x="640817" y="1800419"/>
            <a:ext cx="257220" cy="33340"/>
            <a:chOff x="10578164" y="275923"/>
            <a:chExt cx="416551" cy="54000"/>
          </a:xfrm>
        </p:grpSpPr>
        <p:sp>
          <p:nvSpPr>
            <p:cNvPr id="1726" name="Google Shape;1726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9" name="Google Shape;1729;p17"/>
          <p:cNvSpPr/>
          <p:nvPr/>
        </p:nvSpPr>
        <p:spPr>
          <a:xfrm rot="5400000">
            <a:off x="635797" y="2051640"/>
            <a:ext cx="462300" cy="46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0" name="Google Shape;1730;p17"/>
          <p:cNvSpPr/>
          <p:nvPr/>
        </p:nvSpPr>
        <p:spPr>
          <a:xfrm>
            <a:off x="646418" y="2523139"/>
            <a:ext cx="462300" cy="46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1" name="Google Shape;1731;p17"/>
          <p:cNvGrpSpPr/>
          <p:nvPr/>
        </p:nvGrpSpPr>
        <p:grpSpPr>
          <a:xfrm rot="5400000">
            <a:off x="526192" y="2286663"/>
            <a:ext cx="697193" cy="462309"/>
            <a:chOff x="10624861" y="3933984"/>
            <a:chExt cx="1115330" cy="748800"/>
          </a:xfrm>
        </p:grpSpPr>
        <p:cxnSp>
          <p:nvCxnSpPr>
            <p:cNvPr id="1732" name="Google Shape;1732;p17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3" name="Google Shape;1733;p17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4" name="Google Shape;1734;p17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5" name="Google Shape;1735;p17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6" name="Google Shape;1736;p17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7" name="Google Shape;1737;p17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8" name="Google Shape;1738;p17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39" name="Google Shape;1739;p17"/>
          <p:cNvSpPr/>
          <p:nvPr/>
        </p:nvSpPr>
        <p:spPr>
          <a:xfrm rot="10800000">
            <a:off x="204658" y="2996939"/>
            <a:ext cx="909000" cy="909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0" name="Google Shape;1740;p17"/>
          <p:cNvSpPr/>
          <p:nvPr/>
        </p:nvSpPr>
        <p:spPr>
          <a:xfrm rot="10800000" flipH="1">
            <a:off x="193211" y="2981037"/>
            <a:ext cx="924900" cy="924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1" name="Google Shape;1741;p17"/>
          <p:cNvSpPr/>
          <p:nvPr/>
        </p:nvSpPr>
        <p:spPr>
          <a:xfrm rot="10800000" flipH="1">
            <a:off x="424385" y="3208991"/>
            <a:ext cx="462300" cy="46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p17"/>
          <p:cNvSpPr/>
          <p:nvPr/>
        </p:nvSpPr>
        <p:spPr>
          <a:xfrm rot="10800000" flipH="1">
            <a:off x="539972" y="3324402"/>
            <a:ext cx="231300" cy="231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18"/>
          <p:cNvSpPr txBox="1">
            <a:spLocks noGrp="1"/>
          </p:cNvSpPr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745" name="Google Shape;1745;p18"/>
          <p:cNvSpPr txBox="1">
            <a:spLocks noGrp="1"/>
          </p:cNvSpPr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746" name="Google Shape;1746;p18"/>
          <p:cNvSpPr txBox="1">
            <a:spLocks noGrp="1"/>
          </p:cNvSpPr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747" name="Google Shape;1747;p18"/>
          <p:cNvSpPr txBox="1">
            <a:spLocks noGrp="1"/>
          </p:cNvSpPr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748" name="Google Shape;1748;p18"/>
          <p:cNvSpPr txBox="1">
            <a:spLocks noGrp="1"/>
          </p:cNvSpPr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749" name="Google Shape;1749;p18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750" name="Google Shape;1750;p18"/>
          <p:cNvSpPr txBox="1">
            <a:spLocks noGrp="1"/>
          </p:cNvSpPr>
          <p:nvPr>
            <p:ph type="body" idx="6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51" name="Google Shape;1751;p18"/>
          <p:cNvSpPr txBox="1">
            <a:spLocks noGrp="1"/>
          </p:cNvSpPr>
          <p:nvPr>
            <p:ph type="body" idx="7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52" name="Google Shape;1752;p18"/>
          <p:cNvSpPr txBox="1">
            <a:spLocks noGrp="1"/>
          </p:cNvSpPr>
          <p:nvPr>
            <p:ph type="body" idx="8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53" name="Google Shape;1753;p18"/>
          <p:cNvSpPr txBox="1">
            <a:spLocks noGrp="1"/>
          </p:cNvSpPr>
          <p:nvPr>
            <p:ph type="body" idx="9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54" name="Google Shape;1754;p18"/>
          <p:cNvSpPr txBox="1">
            <a:spLocks noGrp="1"/>
          </p:cNvSpPr>
          <p:nvPr>
            <p:ph type="body" idx="13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0" name="Google Shape;1970;p20"/>
          <p:cNvGrpSpPr/>
          <p:nvPr/>
        </p:nvGrpSpPr>
        <p:grpSpPr>
          <a:xfrm rot="10800000" flipH="1">
            <a:off x="1119915" y="5045361"/>
            <a:ext cx="649680" cy="436176"/>
            <a:chOff x="10624861" y="3933984"/>
            <a:chExt cx="1115330" cy="748800"/>
          </a:xfrm>
        </p:grpSpPr>
        <p:cxnSp>
          <p:nvCxnSpPr>
            <p:cNvPr id="1971" name="Google Shape;1971;p2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2" name="Google Shape;1972;p2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3" name="Google Shape;1973;p2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4" name="Google Shape;1974;p2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5" name="Google Shape;1975;p2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6" name="Google Shape;1976;p2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7" name="Google Shape;1977;p2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78" name="Google Shape;1978;p20"/>
          <p:cNvSpPr/>
          <p:nvPr/>
        </p:nvSpPr>
        <p:spPr>
          <a:xfrm rot="10800000" flipH="1">
            <a:off x="140218" y="633530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9" name="Google Shape;1979;p20"/>
          <p:cNvSpPr/>
          <p:nvPr/>
        </p:nvSpPr>
        <p:spPr>
          <a:xfrm rot="10800000" flipH="1">
            <a:off x="147426" y="5913705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0" name="Google Shape;1980;p20"/>
          <p:cNvGrpSpPr/>
          <p:nvPr/>
        </p:nvGrpSpPr>
        <p:grpSpPr>
          <a:xfrm rot="10800000" flipH="1">
            <a:off x="140374" y="5905059"/>
            <a:ext cx="430783" cy="436176"/>
            <a:chOff x="8943245" y="2438859"/>
            <a:chExt cx="739541" cy="748800"/>
          </a:xfrm>
        </p:grpSpPr>
        <p:cxnSp>
          <p:nvCxnSpPr>
            <p:cNvPr id="1981" name="Google Shape;1981;p20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2" name="Google Shape;1982;p20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3" name="Google Shape;1983;p20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4" name="Google Shape;1984;p20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5" name="Google Shape;1985;p20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86" name="Google Shape;1986;p20"/>
          <p:cNvSpPr/>
          <p:nvPr/>
        </p:nvSpPr>
        <p:spPr>
          <a:xfrm rot="10800000" flipH="1">
            <a:off x="229122" y="6023678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Google Shape;1987;p20"/>
          <p:cNvSpPr/>
          <p:nvPr/>
        </p:nvSpPr>
        <p:spPr>
          <a:xfrm rot="10800000" flipH="1">
            <a:off x="343589" y="6138410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20"/>
          <p:cNvSpPr/>
          <p:nvPr/>
        </p:nvSpPr>
        <p:spPr>
          <a:xfrm rot="10800000" flipH="1">
            <a:off x="447777" y="624242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20"/>
          <p:cNvSpPr/>
          <p:nvPr/>
        </p:nvSpPr>
        <p:spPr>
          <a:xfrm rot="10800000" flipH="1">
            <a:off x="1008299" y="6335306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20"/>
          <p:cNvSpPr/>
          <p:nvPr/>
        </p:nvSpPr>
        <p:spPr>
          <a:xfrm rot="10800000" flipH="1">
            <a:off x="1007364" y="589892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1" name="Google Shape;1991;p20"/>
          <p:cNvGrpSpPr/>
          <p:nvPr/>
        </p:nvGrpSpPr>
        <p:grpSpPr>
          <a:xfrm rot="10800000" flipH="1">
            <a:off x="1121783" y="5905993"/>
            <a:ext cx="215392" cy="436176"/>
            <a:chOff x="10628069" y="2437255"/>
            <a:chExt cx="369772" cy="748800"/>
          </a:xfrm>
        </p:grpSpPr>
        <p:cxnSp>
          <p:nvCxnSpPr>
            <p:cNvPr id="1992" name="Google Shape;1992;p2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3" name="Google Shape;1993;p2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4" name="Google Shape;1994;p2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95" name="Google Shape;1995;p20"/>
          <p:cNvSpPr/>
          <p:nvPr/>
        </p:nvSpPr>
        <p:spPr>
          <a:xfrm rot="10800000" flipH="1">
            <a:off x="1114021" y="6432914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20"/>
          <p:cNvSpPr/>
          <p:nvPr/>
        </p:nvSpPr>
        <p:spPr>
          <a:xfrm rot="10800000" flipH="1">
            <a:off x="1169619" y="6488615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20"/>
          <p:cNvSpPr/>
          <p:nvPr/>
        </p:nvSpPr>
        <p:spPr>
          <a:xfrm rot="5400000" flipH="1">
            <a:off x="1445853" y="5897789"/>
            <a:ext cx="436200" cy="43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8" name="Google Shape;1998;p20"/>
          <p:cNvGrpSpPr/>
          <p:nvPr/>
        </p:nvGrpSpPr>
        <p:grpSpPr>
          <a:xfrm rot="10800000" flipH="1">
            <a:off x="1446085" y="6004328"/>
            <a:ext cx="436176" cy="215392"/>
            <a:chOff x="11184810" y="2647468"/>
            <a:chExt cx="748800" cy="369772"/>
          </a:xfrm>
        </p:grpSpPr>
        <p:cxnSp>
          <p:nvCxnSpPr>
            <p:cNvPr id="1999" name="Google Shape;1999;p20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0" name="Google Shape;2000;p20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1" name="Google Shape;2001;p20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02" name="Google Shape;2002;p20"/>
          <p:cNvSpPr/>
          <p:nvPr/>
        </p:nvSpPr>
        <p:spPr>
          <a:xfrm rot="10800000" flipH="1">
            <a:off x="1458358" y="6346788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3" name="Google Shape;2003;p20"/>
          <p:cNvSpPr/>
          <p:nvPr/>
        </p:nvSpPr>
        <p:spPr>
          <a:xfrm rot="10800000" flipH="1">
            <a:off x="1544791" y="6439455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4" name="Google Shape;2004;p20"/>
          <p:cNvSpPr/>
          <p:nvPr/>
        </p:nvSpPr>
        <p:spPr>
          <a:xfrm rot="10800000" flipH="1">
            <a:off x="1600389" y="649515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20"/>
          <p:cNvSpPr/>
          <p:nvPr/>
        </p:nvSpPr>
        <p:spPr>
          <a:xfrm rot="-5400000" flipH="1">
            <a:off x="146491" y="504574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6" name="Google Shape;2006;p20"/>
          <p:cNvSpPr/>
          <p:nvPr/>
        </p:nvSpPr>
        <p:spPr>
          <a:xfrm rot="-5400000" flipH="1">
            <a:off x="251947" y="515119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20"/>
          <p:cNvSpPr/>
          <p:nvPr/>
        </p:nvSpPr>
        <p:spPr>
          <a:xfrm rot="-5400000" flipH="1">
            <a:off x="350529" y="5249781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20"/>
          <p:cNvSpPr/>
          <p:nvPr/>
        </p:nvSpPr>
        <p:spPr>
          <a:xfrm rot="-5400000" flipH="1">
            <a:off x="467332" y="5357241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9" name="Google Shape;2009;p20"/>
          <p:cNvSpPr/>
          <p:nvPr/>
        </p:nvSpPr>
        <p:spPr>
          <a:xfrm rot="-5400000">
            <a:off x="14555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0" name="Google Shape;2010;p20"/>
          <p:cNvSpPr/>
          <p:nvPr/>
        </p:nvSpPr>
        <p:spPr>
          <a:xfrm rot="5400000" flipH="1">
            <a:off x="15009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1" name="Google Shape;2011;p20"/>
          <p:cNvSpPr/>
          <p:nvPr/>
        </p:nvSpPr>
        <p:spPr>
          <a:xfrm rot="-5400000">
            <a:off x="355202" y="526202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Google Shape;2012;p20"/>
          <p:cNvSpPr/>
          <p:nvPr/>
        </p:nvSpPr>
        <p:spPr>
          <a:xfrm rot="-5400000">
            <a:off x="466398" y="5375067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3" name="Google Shape;2013;p20"/>
          <p:cNvGrpSpPr/>
          <p:nvPr/>
        </p:nvGrpSpPr>
        <p:grpSpPr>
          <a:xfrm rot="10800000" flipH="1">
            <a:off x="1120849" y="5470538"/>
            <a:ext cx="649680" cy="436176"/>
            <a:chOff x="10626465" y="3184818"/>
            <a:chExt cx="1115330" cy="748800"/>
          </a:xfrm>
        </p:grpSpPr>
        <p:cxnSp>
          <p:nvCxnSpPr>
            <p:cNvPr id="2014" name="Google Shape;2014;p20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5" name="Google Shape;2015;p20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6" name="Google Shape;2016;p20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7" name="Google Shape;2017;p20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8" name="Google Shape;2018;p20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9" name="Google Shape;2019;p20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0" name="Google Shape;2020;p20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21" name="Google Shape;2021;p20"/>
          <p:cNvSpPr/>
          <p:nvPr/>
        </p:nvSpPr>
        <p:spPr>
          <a:xfrm rot="10800000" flipH="1">
            <a:off x="1002825" y="5468875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2" name="Google Shape;2022;p20"/>
          <p:cNvSpPr/>
          <p:nvPr/>
        </p:nvSpPr>
        <p:spPr>
          <a:xfrm rot="-5400000" flipH="1">
            <a:off x="1450274" y="5477324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3" name="Google Shape;2023;p20"/>
          <p:cNvGrpSpPr/>
          <p:nvPr/>
        </p:nvGrpSpPr>
        <p:grpSpPr>
          <a:xfrm flipH="1">
            <a:off x="1001750" y="5026769"/>
            <a:ext cx="882053" cy="442991"/>
            <a:chOff x="10576560" y="3328633"/>
            <a:chExt cx="1514255" cy="760500"/>
          </a:xfrm>
        </p:grpSpPr>
        <p:sp>
          <p:nvSpPr>
            <p:cNvPr id="2024" name="Google Shape;2024;p2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2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6" name="Google Shape;2026;p20"/>
          <p:cNvSpPr/>
          <p:nvPr/>
        </p:nvSpPr>
        <p:spPr>
          <a:xfrm rot="8100000" flipH="1">
            <a:off x="1291611" y="5309041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7" name="Google Shape;2027;p20"/>
          <p:cNvSpPr/>
          <p:nvPr/>
        </p:nvSpPr>
        <p:spPr>
          <a:xfrm rot="10800000" flipH="1">
            <a:off x="1330808" y="5352711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p20"/>
          <p:cNvSpPr/>
          <p:nvPr/>
        </p:nvSpPr>
        <p:spPr>
          <a:xfrm rot="10800000" flipH="1">
            <a:off x="1386464" y="5408354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9" name="Google Shape;2029;p20"/>
          <p:cNvSpPr/>
          <p:nvPr/>
        </p:nvSpPr>
        <p:spPr>
          <a:xfrm flipH="1">
            <a:off x="142611" y="4182203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0" name="Google Shape;2030;p20"/>
          <p:cNvSpPr/>
          <p:nvPr/>
        </p:nvSpPr>
        <p:spPr>
          <a:xfrm rot="10800000" flipH="1">
            <a:off x="584993" y="4182253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1" name="Google Shape;2031;p20"/>
          <p:cNvGrpSpPr/>
          <p:nvPr/>
        </p:nvGrpSpPr>
        <p:grpSpPr>
          <a:xfrm flipH="1">
            <a:off x="140200" y="4606153"/>
            <a:ext cx="882053" cy="442991"/>
            <a:chOff x="10576560" y="3328633"/>
            <a:chExt cx="1514255" cy="760500"/>
          </a:xfrm>
        </p:grpSpPr>
        <p:sp>
          <p:nvSpPr>
            <p:cNvPr id="2032" name="Google Shape;2032;p2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2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4" name="Google Shape;2034;p20"/>
          <p:cNvSpPr/>
          <p:nvPr/>
        </p:nvSpPr>
        <p:spPr>
          <a:xfrm rot="-5400000">
            <a:off x="362666" y="440409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5" name="Google Shape;2035;p20"/>
          <p:cNvSpPr/>
          <p:nvPr/>
        </p:nvSpPr>
        <p:spPr>
          <a:xfrm rot="-5400000" flipH="1">
            <a:off x="361731" y="4404933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6" name="Google Shape;2036;p20"/>
          <p:cNvGrpSpPr/>
          <p:nvPr/>
        </p:nvGrpSpPr>
        <p:grpSpPr>
          <a:xfrm rot="10800000" flipH="1">
            <a:off x="410553" y="4464151"/>
            <a:ext cx="342860" cy="342860"/>
            <a:chOff x="9392653" y="5061283"/>
            <a:chExt cx="588600" cy="588600"/>
          </a:xfrm>
        </p:grpSpPr>
        <p:sp>
          <p:nvSpPr>
            <p:cNvPr id="2037" name="Google Shape;2037;p20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0" name="Google Shape;2040;p20"/>
          <p:cNvSpPr/>
          <p:nvPr/>
        </p:nvSpPr>
        <p:spPr>
          <a:xfrm rot="10800000" flipH="1">
            <a:off x="1877599" y="5894831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1" name="Google Shape;2041;p20"/>
          <p:cNvGrpSpPr/>
          <p:nvPr/>
        </p:nvGrpSpPr>
        <p:grpSpPr>
          <a:xfrm rot="10800000" flipH="1">
            <a:off x="1875166" y="6005282"/>
            <a:ext cx="909224" cy="756441"/>
            <a:chOff x="3210826" y="234733"/>
            <a:chExt cx="1560900" cy="1298611"/>
          </a:xfrm>
        </p:grpSpPr>
        <p:cxnSp>
          <p:nvCxnSpPr>
            <p:cNvPr id="2042" name="Google Shape;2042;p20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3" name="Google Shape;2043;p20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4" name="Google Shape;2044;p20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5" name="Google Shape;2045;p20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6" name="Google Shape;2046;p20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7" name="Google Shape;2047;p20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8" name="Google Shape;2048;p20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9" name="Google Shape;2049;p20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050" name="Google Shape;2050;p20"/>
          <p:cNvGrpSpPr/>
          <p:nvPr/>
        </p:nvGrpSpPr>
        <p:grpSpPr>
          <a:xfrm rot="-10740388" flipH="1">
            <a:off x="1890894" y="5880429"/>
            <a:ext cx="893366" cy="893311"/>
            <a:chOff x="3247624" y="213651"/>
            <a:chExt cx="1533709" cy="1533614"/>
          </a:xfrm>
        </p:grpSpPr>
        <p:sp>
          <p:nvSpPr>
            <p:cNvPr id="2051" name="Google Shape;2051;p20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20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3" name="Google Shape;2053;p20"/>
          <p:cNvSpPr/>
          <p:nvPr/>
        </p:nvSpPr>
        <p:spPr>
          <a:xfrm rot="10800000" flipH="1">
            <a:off x="2132511" y="6122357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4" name="Google Shape;2054;p20"/>
          <p:cNvSpPr/>
          <p:nvPr/>
        </p:nvSpPr>
        <p:spPr>
          <a:xfrm rot="10800000" flipH="1">
            <a:off x="2233662" y="6223406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5" name="Google Shape;2055;p20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2056" name="Google Shape;2056;p2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7" name="Google Shape;2057;p2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8" name="Google Shape;2058;p2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9" name="Google Shape;2059;p2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0" name="Google Shape;2060;p2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1" name="Google Shape;2061;p2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2" name="Google Shape;2062;p2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63" name="Google Shape;2063;p20"/>
          <p:cNvSpPr/>
          <p:nvPr/>
        </p:nvSpPr>
        <p:spPr>
          <a:xfrm rot="5400000">
            <a:off x="11109151" y="1997387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4" name="Google Shape;2064;p20"/>
          <p:cNvSpPr/>
          <p:nvPr/>
        </p:nvSpPr>
        <p:spPr>
          <a:xfrm flipH="1">
            <a:off x="11553289" y="217902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5" name="Google Shape;2065;p20"/>
          <p:cNvSpPr/>
          <p:nvPr/>
        </p:nvSpPr>
        <p:spPr>
          <a:xfrm flipH="1">
            <a:off x="11554260" y="6714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6" name="Google Shape;2066;p20"/>
          <p:cNvGrpSpPr/>
          <p:nvPr/>
        </p:nvGrpSpPr>
        <p:grpSpPr>
          <a:xfrm flipH="1">
            <a:off x="11665882" y="663994"/>
            <a:ext cx="223860" cy="453324"/>
            <a:chOff x="10628069" y="2437255"/>
            <a:chExt cx="369772" cy="748800"/>
          </a:xfrm>
        </p:grpSpPr>
        <p:cxnSp>
          <p:nvCxnSpPr>
            <p:cNvPr id="2067" name="Google Shape;2067;p2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8" name="Google Shape;2068;p2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9" name="Google Shape;2069;p2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70" name="Google Shape;2070;p20"/>
          <p:cNvSpPr/>
          <p:nvPr/>
        </p:nvSpPr>
        <p:spPr>
          <a:xfrm flipH="1">
            <a:off x="11656997" y="329737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1" name="Google Shape;2071;p20"/>
          <p:cNvSpPr/>
          <p:nvPr/>
        </p:nvSpPr>
        <p:spPr>
          <a:xfrm flipH="1">
            <a:off x="11715006" y="387528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2" name="Google Shape;2072;p20"/>
          <p:cNvSpPr/>
          <p:nvPr/>
        </p:nvSpPr>
        <p:spPr>
          <a:xfrm rot="-5400000" flipH="1">
            <a:off x="11098669" y="6726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3" name="Google Shape;2073;p20"/>
          <p:cNvGrpSpPr/>
          <p:nvPr/>
        </p:nvGrpSpPr>
        <p:grpSpPr>
          <a:xfrm flipH="1">
            <a:off x="11099367" y="791256"/>
            <a:ext cx="453324" cy="223860"/>
            <a:chOff x="11184810" y="2647468"/>
            <a:chExt cx="748800" cy="369772"/>
          </a:xfrm>
        </p:grpSpPr>
        <p:cxnSp>
          <p:nvCxnSpPr>
            <p:cNvPr id="2074" name="Google Shape;2074;p20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5" name="Google Shape;2075;p20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6" name="Google Shape;2076;p20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77" name="Google Shape;2077;p20"/>
          <p:cNvSpPr/>
          <p:nvPr/>
        </p:nvSpPr>
        <p:spPr>
          <a:xfrm flipH="1">
            <a:off x="11112777" y="233096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8" name="Google Shape;2078;p20"/>
          <p:cNvSpPr/>
          <p:nvPr/>
        </p:nvSpPr>
        <p:spPr>
          <a:xfrm flipH="1">
            <a:off x="11209235" y="322938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9" name="Google Shape;2079;p20"/>
          <p:cNvSpPr/>
          <p:nvPr/>
        </p:nvSpPr>
        <p:spPr>
          <a:xfrm flipH="1">
            <a:off x="11267244" y="380729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0" name="Google Shape;2080;p20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2081" name="Google Shape;2081;p20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2" name="Google Shape;2082;p20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3" name="Google Shape;2083;p20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4" name="Google Shape;2084;p20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5" name="Google Shape;2085;p20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6" name="Google Shape;2086;p20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7" name="Google Shape;2087;p20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88" name="Google Shape;2088;p20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9" name="Google Shape;2089;p20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0" name="Google Shape;2090;p20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2091" name="Google Shape;2091;p2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2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3" name="Google Shape;2093;p20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4" name="Google Shape;2094;p20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5" name="Google Shape;2095;p20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6" name="Google Shape;2096;p20"/>
          <p:cNvSpPr/>
          <p:nvPr/>
        </p:nvSpPr>
        <p:spPr>
          <a:xfrm rot="5400000" flipH="1">
            <a:off x="11216116" y="2127575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" name="Google Shape;2097;p20"/>
          <p:cNvSpPr/>
          <p:nvPr/>
        </p:nvSpPr>
        <p:spPr>
          <a:xfrm rot="5400000" flipH="1">
            <a:off x="11318846" y="2230303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8" name="Google Shape;2098;p20"/>
          <p:cNvSpPr/>
          <p:nvPr/>
        </p:nvSpPr>
        <p:spPr>
          <a:xfrm flipH="1">
            <a:off x="11092901" y="20176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9" name="Google Shape;2099;p20"/>
          <p:cNvSpPr/>
          <p:nvPr/>
        </p:nvSpPr>
        <p:spPr>
          <a:xfrm flipH="1">
            <a:off x="11458735" y="2375260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0" name="Google Shape;2100;p20"/>
          <p:cNvGrpSpPr/>
          <p:nvPr/>
        </p:nvGrpSpPr>
        <p:grpSpPr>
          <a:xfrm flipH="1">
            <a:off x="11662918" y="2584071"/>
            <a:ext cx="252180" cy="32692"/>
            <a:chOff x="10578164" y="275923"/>
            <a:chExt cx="416551" cy="54000"/>
          </a:xfrm>
        </p:grpSpPr>
        <p:sp>
          <p:nvSpPr>
            <p:cNvPr id="2101" name="Google Shape;2101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4" name="Google Shape;2104;p20"/>
          <p:cNvGrpSpPr/>
          <p:nvPr/>
        </p:nvGrpSpPr>
        <p:grpSpPr>
          <a:xfrm flipH="1">
            <a:off x="11662918" y="2676829"/>
            <a:ext cx="252180" cy="32692"/>
            <a:chOff x="10578164" y="275923"/>
            <a:chExt cx="416551" cy="54000"/>
          </a:xfrm>
        </p:grpSpPr>
        <p:sp>
          <p:nvSpPr>
            <p:cNvPr id="2105" name="Google Shape;2105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8" name="Google Shape;2108;p20"/>
          <p:cNvGrpSpPr/>
          <p:nvPr/>
        </p:nvGrpSpPr>
        <p:grpSpPr>
          <a:xfrm flipH="1">
            <a:off x="11662918" y="2769586"/>
            <a:ext cx="252180" cy="32692"/>
            <a:chOff x="10578164" y="275923"/>
            <a:chExt cx="416551" cy="54000"/>
          </a:xfrm>
        </p:grpSpPr>
        <p:sp>
          <p:nvSpPr>
            <p:cNvPr id="2109" name="Google Shape;2109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2" name="Google Shape;2112;p20"/>
          <p:cNvGrpSpPr/>
          <p:nvPr/>
        </p:nvGrpSpPr>
        <p:grpSpPr>
          <a:xfrm flipH="1">
            <a:off x="11197673" y="2140194"/>
            <a:ext cx="252180" cy="32692"/>
            <a:chOff x="10578164" y="275923"/>
            <a:chExt cx="416551" cy="54000"/>
          </a:xfrm>
        </p:grpSpPr>
        <p:sp>
          <p:nvSpPr>
            <p:cNvPr id="2113" name="Google Shape;2113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6" name="Google Shape;2116;p20"/>
          <p:cNvGrpSpPr/>
          <p:nvPr/>
        </p:nvGrpSpPr>
        <p:grpSpPr>
          <a:xfrm flipH="1">
            <a:off x="11197673" y="2232952"/>
            <a:ext cx="252180" cy="32692"/>
            <a:chOff x="10578164" y="275923"/>
            <a:chExt cx="416551" cy="54000"/>
          </a:xfrm>
        </p:grpSpPr>
        <p:sp>
          <p:nvSpPr>
            <p:cNvPr id="2117" name="Google Shape;2117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0" name="Google Shape;2120;p20"/>
          <p:cNvGrpSpPr/>
          <p:nvPr/>
        </p:nvGrpSpPr>
        <p:grpSpPr>
          <a:xfrm flipH="1">
            <a:off x="11197673" y="2325710"/>
            <a:ext cx="252180" cy="32692"/>
            <a:chOff x="10578164" y="275923"/>
            <a:chExt cx="416551" cy="54000"/>
          </a:xfrm>
        </p:grpSpPr>
        <p:sp>
          <p:nvSpPr>
            <p:cNvPr id="2121" name="Google Shape;2121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4" name="Google Shape;2124;p20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5" name="Google Shape;2125;p20"/>
          <p:cNvGrpSpPr/>
          <p:nvPr/>
        </p:nvGrpSpPr>
        <p:grpSpPr>
          <a:xfrm flipH="1">
            <a:off x="10161106" y="228054"/>
            <a:ext cx="944969" cy="786179"/>
            <a:chOff x="3210826" y="234733"/>
            <a:chExt cx="1560900" cy="1298611"/>
          </a:xfrm>
        </p:grpSpPr>
        <p:cxnSp>
          <p:nvCxnSpPr>
            <p:cNvPr id="2126" name="Google Shape;2126;p20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7" name="Google Shape;2127;p20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8" name="Google Shape;2128;p20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9" name="Google Shape;2129;p20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0" name="Google Shape;2130;p20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1" name="Google Shape;2131;p20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2" name="Google Shape;2132;p20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3" name="Google Shape;2133;p20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34" name="Google Shape;2134;p20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2135" name="Google Shape;2135;p20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20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7" name="Google Shape;2137;p20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8" name="Google Shape;2138;p20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Google Shape;2139;p20"/>
          <p:cNvSpPr/>
          <p:nvPr/>
        </p:nvSpPr>
        <p:spPr>
          <a:xfrm flipH="1">
            <a:off x="9703862" y="22858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0" name="Google Shape;2140;p20"/>
          <p:cNvSpPr/>
          <p:nvPr/>
        </p:nvSpPr>
        <p:spPr>
          <a:xfrm rot="-5400000" flipH="1">
            <a:off x="9704012" y="677529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1" name="Google Shape;2141;p20"/>
          <p:cNvGrpSpPr/>
          <p:nvPr/>
        </p:nvGrpSpPr>
        <p:grpSpPr>
          <a:xfrm rot="-5400000" flipH="1">
            <a:off x="9813548" y="220593"/>
            <a:ext cx="234029" cy="453324"/>
            <a:chOff x="10628069" y="2437255"/>
            <a:chExt cx="369772" cy="748800"/>
          </a:xfrm>
        </p:grpSpPr>
        <p:cxnSp>
          <p:nvCxnSpPr>
            <p:cNvPr id="2142" name="Google Shape;2142;p2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3" name="Google Shape;2143;p2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4" name="Google Shape;2144;p2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45" name="Google Shape;2145;p20"/>
          <p:cNvGrpSpPr/>
          <p:nvPr/>
        </p:nvGrpSpPr>
        <p:grpSpPr>
          <a:xfrm rot="-5400000" flipH="1">
            <a:off x="9819604" y="673276"/>
            <a:ext cx="223860" cy="453324"/>
            <a:chOff x="10628069" y="2437255"/>
            <a:chExt cx="369772" cy="748800"/>
          </a:xfrm>
        </p:grpSpPr>
        <p:cxnSp>
          <p:nvCxnSpPr>
            <p:cNvPr id="2146" name="Google Shape;2146;p2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7" name="Google Shape;2147;p2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8" name="Google Shape;2148;p2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49" name="Google Shape;2149;p20"/>
          <p:cNvSpPr/>
          <p:nvPr/>
        </p:nvSpPr>
        <p:spPr>
          <a:xfrm rot="10800000">
            <a:off x="9256187" y="227172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0" name="Google Shape;2150;p20"/>
          <p:cNvSpPr/>
          <p:nvPr/>
        </p:nvSpPr>
        <p:spPr>
          <a:xfrm flipH="1">
            <a:off x="10961975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1" name="Google Shape;2151;p20"/>
          <p:cNvSpPr/>
          <p:nvPr/>
        </p:nvSpPr>
        <p:spPr>
          <a:xfrm flipH="1">
            <a:off x="10844773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2" name="Google Shape;2152;p20"/>
          <p:cNvSpPr/>
          <p:nvPr/>
        </p:nvSpPr>
        <p:spPr>
          <a:xfrm flipH="1">
            <a:off x="10727572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p20"/>
          <p:cNvSpPr/>
          <p:nvPr/>
        </p:nvSpPr>
        <p:spPr>
          <a:xfrm flipH="1">
            <a:off x="10961975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4" name="Google Shape;2154;p20"/>
          <p:cNvSpPr/>
          <p:nvPr/>
        </p:nvSpPr>
        <p:spPr>
          <a:xfrm flipH="1">
            <a:off x="10844773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5" name="Google Shape;2155;p20"/>
          <p:cNvSpPr/>
          <p:nvPr/>
        </p:nvSpPr>
        <p:spPr>
          <a:xfrm flipH="1">
            <a:off x="10727572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6" name="Google Shape;2156;p20"/>
          <p:cNvSpPr/>
          <p:nvPr/>
        </p:nvSpPr>
        <p:spPr>
          <a:xfrm flipH="1">
            <a:off x="10961975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7" name="Google Shape;2157;p20"/>
          <p:cNvSpPr/>
          <p:nvPr/>
        </p:nvSpPr>
        <p:spPr>
          <a:xfrm flipH="1">
            <a:off x="10844773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8" name="Google Shape;2158;p20"/>
          <p:cNvSpPr/>
          <p:nvPr/>
        </p:nvSpPr>
        <p:spPr>
          <a:xfrm flipH="1">
            <a:off x="10727572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9" name="Google Shape;2159;p20"/>
          <p:cNvSpPr/>
          <p:nvPr/>
        </p:nvSpPr>
        <p:spPr>
          <a:xfrm flipH="1">
            <a:off x="10493168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0" name="Google Shape;2160;p20"/>
          <p:cNvSpPr/>
          <p:nvPr/>
        </p:nvSpPr>
        <p:spPr>
          <a:xfrm flipH="1">
            <a:off x="10375967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1" name="Google Shape;2161;p20"/>
          <p:cNvSpPr/>
          <p:nvPr/>
        </p:nvSpPr>
        <p:spPr>
          <a:xfrm flipH="1">
            <a:off x="10258766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2" name="Google Shape;2162;p20"/>
          <p:cNvSpPr/>
          <p:nvPr/>
        </p:nvSpPr>
        <p:spPr>
          <a:xfrm flipH="1">
            <a:off x="10493168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3" name="Google Shape;2163;p20"/>
          <p:cNvSpPr/>
          <p:nvPr/>
        </p:nvSpPr>
        <p:spPr>
          <a:xfrm flipH="1">
            <a:off x="10375967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4" name="Google Shape;2164;p20"/>
          <p:cNvSpPr/>
          <p:nvPr/>
        </p:nvSpPr>
        <p:spPr>
          <a:xfrm flipH="1">
            <a:off x="10258766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5" name="Google Shape;2165;p20"/>
          <p:cNvSpPr/>
          <p:nvPr/>
        </p:nvSpPr>
        <p:spPr>
          <a:xfrm flipH="1">
            <a:off x="10493168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6" name="Google Shape;2166;p20"/>
          <p:cNvSpPr/>
          <p:nvPr/>
        </p:nvSpPr>
        <p:spPr>
          <a:xfrm flipH="1">
            <a:off x="10375967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7" name="Google Shape;2167;p20"/>
          <p:cNvSpPr/>
          <p:nvPr/>
        </p:nvSpPr>
        <p:spPr>
          <a:xfrm flipH="1">
            <a:off x="10258766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8" name="Google Shape;2168;p20"/>
          <p:cNvSpPr/>
          <p:nvPr/>
        </p:nvSpPr>
        <p:spPr>
          <a:xfrm flipH="1">
            <a:off x="10610370" y="122914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9" name="Google Shape;2169;p20"/>
          <p:cNvSpPr/>
          <p:nvPr/>
        </p:nvSpPr>
        <p:spPr>
          <a:xfrm flipH="1">
            <a:off x="10610370" y="13389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0" name="Google Shape;2170;p20"/>
          <p:cNvSpPr/>
          <p:nvPr/>
        </p:nvSpPr>
        <p:spPr>
          <a:xfrm flipH="1">
            <a:off x="10610370" y="14370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1" name="Google Shape;2171;p20"/>
          <p:cNvGrpSpPr/>
          <p:nvPr/>
        </p:nvGrpSpPr>
        <p:grpSpPr>
          <a:xfrm rot="-5400000" flipH="1">
            <a:off x="10614747" y="1534141"/>
            <a:ext cx="445390" cy="517571"/>
            <a:chOff x="10628069" y="2437255"/>
            <a:chExt cx="369772" cy="748800"/>
          </a:xfrm>
        </p:grpSpPr>
        <p:cxnSp>
          <p:nvCxnSpPr>
            <p:cNvPr id="2172" name="Google Shape;2172;p2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3" name="Google Shape;2173;p2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4" name="Google Shape;2174;p2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75" name="Google Shape;2175;p20"/>
          <p:cNvSpPr/>
          <p:nvPr/>
        </p:nvSpPr>
        <p:spPr>
          <a:xfrm rot="-5400000" flipH="1">
            <a:off x="10177027" y="1568196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6" name="Google Shape;2176;p20"/>
          <p:cNvSpPr/>
          <p:nvPr/>
        </p:nvSpPr>
        <p:spPr>
          <a:xfrm flipH="1">
            <a:off x="10298651" y="1690022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7" name="Google Shape;2177;p20"/>
          <p:cNvGrpSpPr/>
          <p:nvPr/>
        </p:nvGrpSpPr>
        <p:grpSpPr>
          <a:xfrm rot="5400000">
            <a:off x="9364777" y="335871"/>
            <a:ext cx="679985" cy="679985"/>
            <a:chOff x="6214949" y="2511699"/>
            <a:chExt cx="1123200" cy="1123200"/>
          </a:xfrm>
        </p:grpSpPr>
        <p:sp>
          <p:nvSpPr>
            <p:cNvPr id="2178" name="Google Shape;2178;p20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20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20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1" name="Google Shape;2181;p20"/>
          <p:cNvSpPr txBox="1">
            <a:spLocks noGrp="1"/>
          </p:cNvSpPr>
          <p:nvPr>
            <p:ph type="title"/>
          </p:nvPr>
        </p:nvSpPr>
        <p:spPr>
          <a:xfrm>
            <a:off x="1808220" y="4827125"/>
            <a:ext cx="8575800" cy="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182" name="Google Shape;2182;p20"/>
          <p:cNvSpPr txBox="1">
            <a:spLocks noGrp="1"/>
          </p:cNvSpPr>
          <p:nvPr>
            <p:ph type="body" idx="1"/>
          </p:nvPr>
        </p:nvSpPr>
        <p:spPr>
          <a:xfrm>
            <a:off x="1807989" y="5647280"/>
            <a:ext cx="8575800" cy="93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ctr" rtl="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21"/>
          <p:cNvSpPr txBox="1">
            <a:spLocks noGrp="1"/>
          </p:cNvSpPr>
          <p:nvPr>
            <p:ph type="subTitle" idx="1"/>
          </p:nvPr>
        </p:nvSpPr>
        <p:spPr>
          <a:xfrm>
            <a:off x="4880900" y="33131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185" name="Google Shape;2185;p21"/>
          <p:cNvSpPr txBox="1">
            <a:spLocks noGrp="1"/>
          </p:cNvSpPr>
          <p:nvPr>
            <p:ph type="title"/>
          </p:nvPr>
        </p:nvSpPr>
        <p:spPr>
          <a:xfrm>
            <a:off x="4880900" y="23802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186" name="Google Shape;2186;p21"/>
          <p:cNvSpPr txBox="1">
            <a:spLocks noGrp="1"/>
          </p:cNvSpPr>
          <p:nvPr>
            <p:ph type="body" idx="2"/>
          </p:nvPr>
        </p:nvSpPr>
        <p:spPr>
          <a:xfrm>
            <a:off x="4880950" y="41779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187" name="Google Shape;2187;p21"/>
          <p:cNvSpPr/>
          <p:nvPr/>
        </p:nvSpPr>
        <p:spPr>
          <a:xfrm>
            <a:off x="141653" y="4893343"/>
            <a:ext cx="1350000" cy="6423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8" name="Google Shape;2188;p21"/>
          <p:cNvSpPr/>
          <p:nvPr/>
        </p:nvSpPr>
        <p:spPr>
          <a:xfrm rot="-5400000" flipH="1">
            <a:off x="145205" y="4187537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9" name="Google Shape;2189;p21"/>
          <p:cNvSpPr/>
          <p:nvPr/>
        </p:nvSpPr>
        <p:spPr>
          <a:xfrm rot="-5400000" flipH="1">
            <a:off x="482755" y="4525088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0" name="Google Shape;2190;p21"/>
          <p:cNvSpPr/>
          <p:nvPr/>
        </p:nvSpPr>
        <p:spPr>
          <a:xfrm rot="-5400000" flipH="1">
            <a:off x="651530" y="4693863"/>
            <a:ext cx="337500" cy="337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1" name="Google Shape;2191;p21"/>
          <p:cNvSpPr/>
          <p:nvPr/>
        </p:nvSpPr>
        <p:spPr>
          <a:xfrm rot="-5400000" flipH="1">
            <a:off x="313980" y="4356313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2" name="Google Shape;2192;p21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2193" name="Google Shape;2193;p2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4" name="Google Shape;2194;p2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5" name="Google Shape;2195;p2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6" name="Google Shape;2196;p2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7" name="Google Shape;2197;p2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8" name="Google Shape;2198;p2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9" name="Google Shape;2199;p2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00" name="Google Shape;2200;p21"/>
          <p:cNvSpPr/>
          <p:nvPr/>
        </p:nvSpPr>
        <p:spPr>
          <a:xfrm rot="-5400000" flipH="1">
            <a:off x="1504298" y="2844311"/>
            <a:ext cx="1319100" cy="1353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1" name="Google Shape;2201;p21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21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3" name="Google Shape;2203;p21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2204" name="Google Shape;2204;p21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5" name="Google Shape;2205;p21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6" name="Google Shape;2206;p21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7" name="Google Shape;2207;p21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8" name="Google Shape;2208;p21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09" name="Google Shape;2209;p21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0" name="Google Shape;2210;p21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1" name="Google Shape;2211;p21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2" name="Google Shape;2212;p21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3" name="Google Shape;2213;p21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4" name="Google Shape;2214;p21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2215" name="Google Shape;2215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6" name="Google Shape;2216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7" name="Google Shape;2217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18" name="Google Shape;2218;p21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9" name="Google Shape;2219;p21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0" name="Google Shape;2220;p21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1" name="Google Shape;2221;p21"/>
          <p:cNvGrpSpPr/>
          <p:nvPr/>
        </p:nvGrpSpPr>
        <p:grpSpPr>
          <a:xfrm>
            <a:off x="2151274" y="1038245"/>
            <a:ext cx="675118" cy="333386"/>
            <a:chOff x="11184810" y="2647468"/>
            <a:chExt cx="748800" cy="369772"/>
          </a:xfrm>
        </p:grpSpPr>
        <p:cxnSp>
          <p:nvCxnSpPr>
            <p:cNvPr id="2222" name="Google Shape;2222;p21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23" name="Google Shape;2223;p21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24" name="Google Shape;2224;p21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25" name="Google Shape;2225;p21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6" name="Google Shape;2226;p21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7" name="Google Shape;2227;p21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8" name="Google Shape;2228;p21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9" name="Google Shape;2229;p21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21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1" name="Google Shape;2231;p21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2" name="Google Shape;2232;p21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3" name="Google Shape;2233;p21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4" name="Google Shape;2234;p21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5" name="Google Shape;2235;p21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6" name="Google Shape;2236;p21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2237" name="Google Shape;2237;p21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38" name="Google Shape;2238;p21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39" name="Google Shape;2239;p21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0" name="Google Shape;2240;p21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1" name="Google Shape;2241;p21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2" name="Google Shape;2242;p21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3" name="Google Shape;2243;p21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44" name="Google Shape;2244;p21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5" name="Google Shape;2245;p21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6" name="Google Shape;2246;p21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2247" name="Google Shape;2247;p2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2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9" name="Google Shape;2249;p21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0" name="Google Shape;2250;p21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1" name="Google Shape;2251;p21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2" name="Google Shape;2252;p21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p21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4" name="Google Shape;2254;p21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2255" name="Google Shape;2255;p2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2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7" name="Google Shape;2257;p21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8" name="Google Shape;2258;p21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9" name="Google Shape;2259;p21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2260" name="Google Shape;2260;p21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3" name="Google Shape;2263;p21"/>
          <p:cNvSpPr/>
          <p:nvPr/>
        </p:nvSpPr>
        <p:spPr>
          <a:xfrm rot="-5400000">
            <a:off x="1663555" y="3038310"/>
            <a:ext cx="1000500" cy="10005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Google Shape;2264;p21"/>
          <p:cNvSpPr/>
          <p:nvPr/>
        </p:nvSpPr>
        <p:spPr>
          <a:xfrm rot="-5400000">
            <a:off x="1816142" y="3190822"/>
            <a:ext cx="695400" cy="695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5" name="Google Shape;2265;p21"/>
          <p:cNvSpPr/>
          <p:nvPr/>
        </p:nvSpPr>
        <p:spPr>
          <a:xfrm>
            <a:off x="2172247" y="2874522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6" name="Google Shape;2266;p21"/>
          <p:cNvSpPr/>
          <p:nvPr/>
        </p:nvSpPr>
        <p:spPr>
          <a:xfrm>
            <a:off x="2045178" y="3406972"/>
            <a:ext cx="257700" cy="25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7" name="Google Shape;2267;p21"/>
          <p:cNvGrpSpPr/>
          <p:nvPr/>
        </p:nvGrpSpPr>
        <p:grpSpPr>
          <a:xfrm>
            <a:off x="1624554" y="3717938"/>
            <a:ext cx="375562" cy="48686"/>
            <a:chOff x="10578164" y="275923"/>
            <a:chExt cx="416551" cy="54000"/>
          </a:xfrm>
        </p:grpSpPr>
        <p:sp>
          <p:nvSpPr>
            <p:cNvPr id="2268" name="Google Shape;2268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1" name="Google Shape;2271;p21"/>
          <p:cNvGrpSpPr/>
          <p:nvPr/>
        </p:nvGrpSpPr>
        <p:grpSpPr>
          <a:xfrm>
            <a:off x="1624554" y="3856062"/>
            <a:ext cx="375562" cy="48686"/>
            <a:chOff x="10578164" y="275923"/>
            <a:chExt cx="416551" cy="54000"/>
          </a:xfrm>
        </p:grpSpPr>
        <p:sp>
          <p:nvSpPr>
            <p:cNvPr id="2272" name="Google Shape;2272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5" name="Google Shape;2275;p21"/>
          <p:cNvGrpSpPr/>
          <p:nvPr/>
        </p:nvGrpSpPr>
        <p:grpSpPr>
          <a:xfrm>
            <a:off x="1624554" y="3994185"/>
            <a:ext cx="375562" cy="48686"/>
            <a:chOff x="10578164" y="275923"/>
            <a:chExt cx="416551" cy="54000"/>
          </a:xfrm>
        </p:grpSpPr>
        <p:sp>
          <p:nvSpPr>
            <p:cNvPr id="2276" name="Google Shape;2276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9" name="Google Shape;2279;p21"/>
          <p:cNvGrpSpPr/>
          <p:nvPr/>
        </p:nvGrpSpPr>
        <p:grpSpPr>
          <a:xfrm>
            <a:off x="2317340" y="3056971"/>
            <a:ext cx="375562" cy="48686"/>
            <a:chOff x="10578164" y="275923"/>
            <a:chExt cx="416551" cy="54000"/>
          </a:xfrm>
        </p:grpSpPr>
        <p:sp>
          <p:nvSpPr>
            <p:cNvPr id="2280" name="Google Shape;2280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3" name="Google Shape;2283;p21"/>
          <p:cNvGrpSpPr/>
          <p:nvPr/>
        </p:nvGrpSpPr>
        <p:grpSpPr>
          <a:xfrm>
            <a:off x="2317340" y="3195094"/>
            <a:ext cx="375562" cy="48686"/>
            <a:chOff x="10578164" y="275923"/>
            <a:chExt cx="416551" cy="54000"/>
          </a:xfrm>
        </p:grpSpPr>
        <p:sp>
          <p:nvSpPr>
            <p:cNvPr id="2284" name="Google Shape;2284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7" name="Google Shape;2287;p21"/>
          <p:cNvGrpSpPr/>
          <p:nvPr/>
        </p:nvGrpSpPr>
        <p:grpSpPr>
          <a:xfrm>
            <a:off x="2317340" y="3333218"/>
            <a:ext cx="375562" cy="48686"/>
            <a:chOff x="10578164" y="275923"/>
            <a:chExt cx="416551" cy="54000"/>
          </a:xfrm>
        </p:grpSpPr>
        <p:sp>
          <p:nvSpPr>
            <p:cNvPr id="2288" name="Google Shape;2288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1" name="Google Shape;2291;p21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2" name="Google Shape;2292;p21"/>
          <p:cNvGrpSpPr/>
          <p:nvPr/>
        </p:nvGrpSpPr>
        <p:grpSpPr>
          <a:xfrm>
            <a:off x="2815434" y="199323"/>
            <a:ext cx="1407307" cy="1170828"/>
            <a:chOff x="3210826" y="234733"/>
            <a:chExt cx="1560900" cy="1298611"/>
          </a:xfrm>
        </p:grpSpPr>
        <p:cxnSp>
          <p:nvCxnSpPr>
            <p:cNvPr id="2293" name="Google Shape;2293;p21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4" name="Google Shape;2294;p21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5" name="Google Shape;2295;p21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6" name="Google Shape;2296;p21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7" name="Google Shape;2297;p21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8" name="Google Shape;2298;p21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9" name="Google Shape;2299;p21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00" name="Google Shape;2300;p21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01" name="Google Shape;2301;p21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2302" name="Google Shape;2302;p21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21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4" name="Google Shape;2304;p21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5" name="Google Shape;2305;p21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6" name="Google Shape;2306;p21"/>
          <p:cNvSpPr/>
          <p:nvPr/>
        </p:nvSpPr>
        <p:spPr>
          <a:xfrm>
            <a:off x="4227637" y="20009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7" name="Google Shape;2307;p21"/>
          <p:cNvSpPr/>
          <p:nvPr/>
        </p:nvSpPr>
        <p:spPr>
          <a:xfrm rot="5400000">
            <a:off x="4227560" y="86860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8" name="Google Shape;2308;p21"/>
          <p:cNvGrpSpPr/>
          <p:nvPr/>
        </p:nvGrpSpPr>
        <p:grpSpPr>
          <a:xfrm rot="5400000">
            <a:off x="4390940" y="188811"/>
            <a:ext cx="348510" cy="675118"/>
            <a:chOff x="10628069" y="2437255"/>
            <a:chExt cx="369772" cy="748800"/>
          </a:xfrm>
        </p:grpSpPr>
        <p:cxnSp>
          <p:nvCxnSpPr>
            <p:cNvPr id="2309" name="Google Shape;2309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0" name="Google Shape;2310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1" name="Google Shape;2311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12" name="Google Shape;2312;p21"/>
          <p:cNvGrpSpPr/>
          <p:nvPr/>
        </p:nvGrpSpPr>
        <p:grpSpPr>
          <a:xfrm rot="5400000">
            <a:off x="4397056" y="863429"/>
            <a:ext cx="333386" cy="675118"/>
            <a:chOff x="10628069" y="2437255"/>
            <a:chExt cx="369772" cy="748800"/>
          </a:xfrm>
        </p:grpSpPr>
        <p:cxnSp>
          <p:nvCxnSpPr>
            <p:cNvPr id="2313" name="Google Shape;2313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4" name="Google Shape;2314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5" name="Google Shape;2315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16" name="Google Shape;2316;p21"/>
          <p:cNvSpPr/>
          <p:nvPr/>
        </p:nvSpPr>
        <p:spPr>
          <a:xfrm rot="10800000" flipH="1">
            <a:off x="4224174" y="198017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7" name="Google Shape;2317;p21"/>
          <p:cNvSpPr/>
          <p:nvPr/>
        </p:nvSpPr>
        <p:spPr>
          <a:xfrm>
            <a:off x="2980960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8" name="Google Shape;2318;p21"/>
          <p:cNvSpPr/>
          <p:nvPr/>
        </p:nvSpPr>
        <p:spPr>
          <a:xfrm>
            <a:off x="3155483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9" name="Google Shape;2319;p21"/>
          <p:cNvSpPr/>
          <p:nvPr/>
        </p:nvSpPr>
        <p:spPr>
          <a:xfrm>
            <a:off x="3330005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0" name="Google Shape;2320;p21"/>
          <p:cNvSpPr/>
          <p:nvPr/>
        </p:nvSpPr>
        <p:spPr>
          <a:xfrm>
            <a:off x="2980960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1" name="Google Shape;2321;p21"/>
          <p:cNvSpPr/>
          <p:nvPr/>
        </p:nvSpPr>
        <p:spPr>
          <a:xfrm>
            <a:off x="3155483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2" name="Google Shape;2322;p21"/>
          <p:cNvSpPr/>
          <p:nvPr/>
        </p:nvSpPr>
        <p:spPr>
          <a:xfrm>
            <a:off x="3330005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3" name="Google Shape;2323;p21"/>
          <p:cNvSpPr/>
          <p:nvPr/>
        </p:nvSpPr>
        <p:spPr>
          <a:xfrm>
            <a:off x="2980960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4" name="Google Shape;2324;p21"/>
          <p:cNvSpPr/>
          <p:nvPr/>
        </p:nvSpPr>
        <p:spPr>
          <a:xfrm>
            <a:off x="3155483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5" name="Google Shape;2325;p21"/>
          <p:cNvSpPr/>
          <p:nvPr/>
        </p:nvSpPr>
        <p:spPr>
          <a:xfrm>
            <a:off x="3330005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6" name="Google Shape;2326;p21"/>
          <p:cNvSpPr/>
          <p:nvPr/>
        </p:nvSpPr>
        <p:spPr>
          <a:xfrm>
            <a:off x="3679050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7" name="Google Shape;2327;p21"/>
          <p:cNvSpPr/>
          <p:nvPr/>
        </p:nvSpPr>
        <p:spPr>
          <a:xfrm>
            <a:off x="3853573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8" name="Google Shape;2328;p21"/>
          <p:cNvSpPr/>
          <p:nvPr/>
        </p:nvSpPr>
        <p:spPr>
          <a:xfrm>
            <a:off x="4028094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9" name="Google Shape;2329;p21"/>
          <p:cNvSpPr/>
          <p:nvPr/>
        </p:nvSpPr>
        <p:spPr>
          <a:xfrm>
            <a:off x="3679050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0" name="Google Shape;2330;p21"/>
          <p:cNvSpPr/>
          <p:nvPr/>
        </p:nvSpPr>
        <p:spPr>
          <a:xfrm>
            <a:off x="3853573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1" name="Google Shape;2331;p21"/>
          <p:cNvSpPr/>
          <p:nvPr/>
        </p:nvSpPr>
        <p:spPr>
          <a:xfrm>
            <a:off x="4028094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2" name="Google Shape;2332;p21"/>
          <p:cNvSpPr/>
          <p:nvPr/>
        </p:nvSpPr>
        <p:spPr>
          <a:xfrm>
            <a:off x="3679050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p21"/>
          <p:cNvSpPr/>
          <p:nvPr/>
        </p:nvSpPr>
        <p:spPr>
          <a:xfrm>
            <a:off x="3853573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p21"/>
          <p:cNvSpPr/>
          <p:nvPr/>
        </p:nvSpPr>
        <p:spPr>
          <a:xfrm>
            <a:off x="4028094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p21"/>
          <p:cNvSpPr/>
          <p:nvPr/>
        </p:nvSpPr>
        <p:spPr>
          <a:xfrm>
            <a:off x="3504528" y="1690003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p21"/>
          <p:cNvSpPr/>
          <p:nvPr/>
        </p:nvSpPr>
        <p:spPr>
          <a:xfrm>
            <a:off x="3504528" y="1853436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7" name="Google Shape;2337;p21"/>
          <p:cNvSpPr/>
          <p:nvPr/>
        </p:nvSpPr>
        <p:spPr>
          <a:xfrm>
            <a:off x="3504528" y="199951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8" name="Google Shape;2338;p21"/>
          <p:cNvGrpSpPr/>
          <p:nvPr/>
        </p:nvGrpSpPr>
        <p:grpSpPr>
          <a:xfrm rot="5400000">
            <a:off x="2883082" y="2143066"/>
            <a:ext cx="663186" cy="770815"/>
            <a:chOff x="10628069" y="2437255"/>
            <a:chExt cx="369772" cy="748800"/>
          </a:xfrm>
        </p:grpSpPr>
        <p:cxnSp>
          <p:nvCxnSpPr>
            <p:cNvPr id="2339" name="Google Shape;2339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0" name="Google Shape;2340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1" name="Google Shape;2341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42" name="Google Shape;2342;p21"/>
          <p:cNvSpPr/>
          <p:nvPr/>
        </p:nvSpPr>
        <p:spPr>
          <a:xfrm rot="5400000">
            <a:off x="3523203" y="219487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3" name="Google Shape;2343;p21"/>
          <p:cNvSpPr/>
          <p:nvPr/>
        </p:nvSpPr>
        <p:spPr>
          <a:xfrm>
            <a:off x="3704689" y="2376285"/>
            <a:ext cx="312300" cy="31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4" name="Google Shape;2344;p21"/>
          <p:cNvSpPr/>
          <p:nvPr/>
        </p:nvSpPr>
        <p:spPr>
          <a:xfrm>
            <a:off x="140208" y="4223697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5" name="Google Shape;2345;p21"/>
          <p:cNvSpPr/>
          <p:nvPr/>
        </p:nvSpPr>
        <p:spPr>
          <a:xfrm rot="-5400000">
            <a:off x="828655" y="4207918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6" name="Google Shape;2346;p21"/>
          <p:cNvGrpSpPr/>
          <p:nvPr/>
        </p:nvGrpSpPr>
        <p:grpSpPr>
          <a:xfrm>
            <a:off x="311640" y="4212632"/>
            <a:ext cx="1017961" cy="675118"/>
            <a:chOff x="10624861" y="3933984"/>
            <a:chExt cx="1115330" cy="748800"/>
          </a:xfrm>
        </p:grpSpPr>
        <p:cxnSp>
          <p:nvCxnSpPr>
            <p:cNvPr id="2347" name="Google Shape;2347;p2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8" name="Google Shape;2348;p2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9" name="Google Shape;2349;p2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0" name="Google Shape;2350;p2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1" name="Google Shape;2351;p2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2" name="Google Shape;2352;p2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3" name="Google Shape;2353;p2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54" name="Google Shape;2354;p21"/>
          <p:cNvGrpSpPr/>
          <p:nvPr/>
        </p:nvGrpSpPr>
        <p:grpSpPr>
          <a:xfrm rot="-5400000" flipH="1">
            <a:off x="4395734" y="360537"/>
            <a:ext cx="1012677" cy="1012677"/>
            <a:chOff x="6214949" y="2511699"/>
            <a:chExt cx="1123200" cy="1123200"/>
          </a:xfrm>
        </p:grpSpPr>
        <p:sp>
          <p:nvSpPr>
            <p:cNvPr id="2355" name="Google Shape;2355;p21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21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21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9" name="Google Shape;2359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60" name="Google Shape;2360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362" name="Google Shape;2362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63" name="Google Shape;2363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4" name="Google Shape;2364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5" name="Google Shape;2365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6" name="Google Shape;2366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7" name="Google Shape;2367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368" name="Google Shape;2368;p22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1580117" y="2618575"/>
            <a:ext cx="9031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1580075" y="4022875"/>
            <a:ext cx="9031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81" name="Google Shape;81;p4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" name="Google Shape;85;p4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" name="Google Shape;87;p4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8" name="Google Shape;88;p4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4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91" name="Google Shape;91;p4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4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4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Google Shape;95;p4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6" name="Google Shape;96;p4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4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102" name="Google Shape;102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5" name="Google Shape;105;p4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4"/>
          <p:cNvGrpSpPr/>
          <p:nvPr/>
        </p:nvGrpSpPr>
        <p:grpSpPr>
          <a:xfrm>
            <a:off x="2151274" y="1038245"/>
            <a:ext cx="675118" cy="333386"/>
            <a:chOff x="11184810" y="2647468"/>
            <a:chExt cx="748800" cy="369772"/>
          </a:xfrm>
        </p:grpSpPr>
        <p:cxnSp>
          <p:nvCxnSpPr>
            <p:cNvPr id="109" name="Google Shape;109;p4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4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4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2" name="Google Shape;112;p4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4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124" name="Google Shape;124;p4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4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" name="Google Shape;126;p4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7" name="Google Shape;127;p4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" name="Google Shape;128;p4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" name="Google Shape;129;p4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1" name="Google Shape;131;p4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4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134" name="Google Shape;134;p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4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4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142" name="Google Shape;142;p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4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4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147" name="Google Shape;147;p4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4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4"/>
          <p:cNvGrpSpPr/>
          <p:nvPr/>
        </p:nvGrpSpPr>
        <p:grpSpPr>
          <a:xfrm>
            <a:off x="2815434" y="199323"/>
            <a:ext cx="1407307" cy="1170828"/>
            <a:chOff x="3210826" y="234733"/>
            <a:chExt cx="1560900" cy="1298611"/>
          </a:xfrm>
        </p:grpSpPr>
        <p:cxnSp>
          <p:nvCxnSpPr>
            <p:cNvPr id="152" name="Google Shape;152;p4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0" name="Google Shape;160;p4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161" name="Google Shape;161;p4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4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4"/>
          <p:cNvCxnSpPr/>
          <p:nvPr/>
        </p:nvCxnSpPr>
        <p:spPr>
          <a:xfrm rot="10800000">
            <a:off x="10690912" y="1533322"/>
            <a:ext cx="620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4"/>
          <p:cNvSpPr/>
          <p:nvPr/>
        </p:nvSpPr>
        <p:spPr>
          <a:xfrm rot="10800000">
            <a:off x="11348548" y="859813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 rot="10800000">
            <a:off x="10685491" y="207293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4"/>
          <p:cNvGrpSpPr/>
          <p:nvPr/>
        </p:nvGrpSpPr>
        <p:grpSpPr>
          <a:xfrm rot="10800000">
            <a:off x="11356861" y="194012"/>
            <a:ext cx="666771" cy="675118"/>
            <a:chOff x="8943245" y="2438859"/>
            <a:chExt cx="739541" cy="748800"/>
          </a:xfrm>
        </p:grpSpPr>
        <p:cxnSp>
          <p:nvCxnSpPr>
            <p:cNvPr id="169" name="Google Shape;169;p4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1" name="Google Shape;171;p4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4" name="Google Shape;174;p4"/>
          <p:cNvSpPr/>
          <p:nvPr/>
        </p:nvSpPr>
        <p:spPr>
          <a:xfrm rot="10800000">
            <a:off x="10896840" y="377733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/>
          <p:nvPr/>
        </p:nvSpPr>
        <p:spPr>
          <a:xfrm rot="10800000">
            <a:off x="11074566" y="555459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/>
          <p:nvPr/>
        </p:nvSpPr>
        <p:spPr>
          <a:xfrm rot="10800000">
            <a:off x="11235203" y="716096"/>
            <a:ext cx="312600" cy="3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/>
          <p:nvPr/>
        </p:nvSpPr>
        <p:spPr>
          <a:xfrm rot="10800000">
            <a:off x="10004919" y="859813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/>
          <p:nvPr/>
        </p:nvSpPr>
        <p:spPr>
          <a:xfrm rot="10800000">
            <a:off x="10006365" y="184383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4"/>
          <p:cNvGrpSpPr/>
          <p:nvPr/>
        </p:nvGrpSpPr>
        <p:grpSpPr>
          <a:xfrm rot="10800000">
            <a:off x="10171208" y="195458"/>
            <a:ext cx="333386" cy="675118"/>
            <a:chOff x="10628069" y="2437255"/>
            <a:chExt cx="369772" cy="748800"/>
          </a:xfrm>
        </p:grpSpPr>
        <p:cxnSp>
          <p:nvCxnSpPr>
            <p:cNvPr id="180" name="Google Shape;180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1" name="Google Shape;181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" name="Google Shape;182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3" name="Google Shape;183;p4"/>
          <p:cNvSpPr/>
          <p:nvPr/>
        </p:nvSpPr>
        <p:spPr>
          <a:xfrm rot="10800000">
            <a:off x="10158980" y="101098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 rot="10800000">
            <a:off x="10245424" y="109742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 rot="-5400000">
            <a:off x="9327807" y="18262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4"/>
          <p:cNvGrpSpPr/>
          <p:nvPr/>
        </p:nvGrpSpPr>
        <p:grpSpPr>
          <a:xfrm rot="10800000">
            <a:off x="9327518" y="347662"/>
            <a:ext cx="675118" cy="333386"/>
            <a:chOff x="11184810" y="2647468"/>
            <a:chExt cx="748800" cy="369772"/>
          </a:xfrm>
        </p:grpSpPr>
        <p:cxnSp>
          <p:nvCxnSpPr>
            <p:cNvPr id="187" name="Google Shape;187;p4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8" name="Google Shape;188;p4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9" name="Google Shape;189;p4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0" name="Google Shape;190;p4"/>
          <p:cNvSpPr/>
          <p:nvPr/>
        </p:nvSpPr>
        <p:spPr>
          <a:xfrm rot="10800000">
            <a:off x="9349109" y="877988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"/>
          <p:cNvSpPr/>
          <p:nvPr/>
        </p:nvSpPr>
        <p:spPr>
          <a:xfrm rot="10800000">
            <a:off x="9492227" y="102110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4"/>
          <p:cNvSpPr/>
          <p:nvPr/>
        </p:nvSpPr>
        <p:spPr>
          <a:xfrm rot="10800000">
            <a:off x="9578672" y="1107550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 rot="10800000">
            <a:off x="11343099" y="220182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4"/>
          <p:cNvSpPr/>
          <p:nvPr/>
        </p:nvSpPr>
        <p:spPr>
          <a:xfrm rot="-5400000">
            <a:off x="11343175" y="153331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4"/>
          <p:cNvGrpSpPr/>
          <p:nvPr/>
        </p:nvGrpSpPr>
        <p:grpSpPr>
          <a:xfrm rot="-5400000">
            <a:off x="11506586" y="2213290"/>
            <a:ext cx="348510" cy="675118"/>
            <a:chOff x="10628069" y="2437255"/>
            <a:chExt cx="369772" cy="748800"/>
          </a:xfrm>
        </p:grpSpPr>
        <p:cxnSp>
          <p:nvCxnSpPr>
            <p:cNvPr id="196" name="Google Shape;196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" name="Google Shape;197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" name="Google Shape;198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99" name="Google Shape;199;p4"/>
          <p:cNvGrpSpPr/>
          <p:nvPr/>
        </p:nvGrpSpPr>
        <p:grpSpPr>
          <a:xfrm rot="-5400000">
            <a:off x="11515594" y="1538671"/>
            <a:ext cx="333386" cy="675118"/>
            <a:chOff x="10628069" y="2437255"/>
            <a:chExt cx="369772" cy="748800"/>
          </a:xfrm>
        </p:grpSpPr>
        <p:cxnSp>
          <p:nvCxnSpPr>
            <p:cNvPr id="200" name="Google Shape;200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3" name="Google Shape;203;p4"/>
          <p:cNvSpPr/>
          <p:nvPr/>
        </p:nvSpPr>
        <p:spPr>
          <a:xfrm flipH="1">
            <a:off x="10676362" y="1533702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4"/>
          <p:cNvGrpSpPr/>
          <p:nvPr/>
        </p:nvGrpSpPr>
        <p:grpSpPr>
          <a:xfrm rot="5400000" flipH="1">
            <a:off x="10837624" y="1704005"/>
            <a:ext cx="1012677" cy="1012677"/>
            <a:chOff x="6214949" y="2511699"/>
            <a:chExt cx="1123200" cy="1123200"/>
          </a:xfrm>
        </p:grpSpPr>
        <p:sp>
          <p:nvSpPr>
            <p:cNvPr id="205" name="Google Shape;205;p4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2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75" name="Google Shape;2375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76" name="Google Shape;2376;p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88" name="Google Shape;2388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89" name="Google Shape;2389;p2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90" name="Google Shape;2390;p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>
            <a:spLocks noGrp="1"/>
          </p:cNvSpPr>
          <p:nvPr>
            <p:ph type="title"/>
          </p:nvPr>
        </p:nvSpPr>
        <p:spPr>
          <a:xfrm>
            <a:off x="519550" y="750450"/>
            <a:ext cx="9341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body" idx="1"/>
          </p:nvPr>
        </p:nvSpPr>
        <p:spPr>
          <a:xfrm>
            <a:off x="519691" y="1708475"/>
            <a:ext cx="9341700" cy="4510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211" name="Google Shape;211;p5"/>
          <p:cNvGrpSpPr/>
          <p:nvPr/>
        </p:nvGrpSpPr>
        <p:grpSpPr>
          <a:xfrm>
            <a:off x="11172410" y="147751"/>
            <a:ext cx="873180" cy="873180"/>
            <a:chOff x="4761550" y="1708047"/>
            <a:chExt cx="1516200" cy="1516200"/>
          </a:xfrm>
        </p:grpSpPr>
        <p:sp>
          <p:nvSpPr>
            <p:cNvPr id="212" name="Google Shape;212;p5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5"/>
          <p:cNvGrpSpPr/>
          <p:nvPr/>
        </p:nvGrpSpPr>
        <p:grpSpPr>
          <a:xfrm>
            <a:off x="10723349" y="-291036"/>
            <a:ext cx="1773451" cy="1773451"/>
            <a:chOff x="6547473" y="2211197"/>
            <a:chExt cx="2916381" cy="2916381"/>
          </a:xfrm>
        </p:grpSpPr>
        <p:grpSp>
          <p:nvGrpSpPr>
            <p:cNvPr id="215" name="Google Shape;215;p5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216" name="Google Shape;216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18" name="Google Shape;218;p5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219" name="Google Shape;219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1" name="Google Shape;221;p5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222" name="Google Shape;222;p5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p5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4" name="Google Shape;224;p5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225" name="Google Shape;225;p5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5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7" name="Google Shape;227;p5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228" name="Google Shape;228;p5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0" name="Google Shape;230;p5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231" name="Google Shape;231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33" name="Google Shape;233;p5"/>
          <p:cNvSpPr/>
          <p:nvPr/>
        </p:nvSpPr>
        <p:spPr>
          <a:xfrm>
            <a:off x="10322077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10439793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10557509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10322077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10439793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10557509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10322077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10439793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10557509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10792941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10910656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11028371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10792941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10910656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11028371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10792941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10910656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11028371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10675225" y="25006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10675225" y="360302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10675225" y="458832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5"/>
          <p:cNvSpPr/>
          <p:nvPr/>
        </p:nvSpPr>
        <p:spPr>
          <a:xfrm rot="-5400000">
            <a:off x="11040873" y="5223203"/>
            <a:ext cx="486000" cy="4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5"/>
          <p:cNvSpPr/>
          <p:nvPr/>
        </p:nvSpPr>
        <p:spPr>
          <a:xfrm rot="-5400000">
            <a:off x="11041320" y="4745368"/>
            <a:ext cx="955800" cy="95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5"/>
          <p:cNvGrpSpPr/>
          <p:nvPr/>
        </p:nvGrpSpPr>
        <p:grpSpPr>
          <a:xfrm rot="-5400000">
            <a:off x="11523451" y="5226053"/>
            <a:ext cx="480184" cy="486196"/>
            <a:chOff x="8943245" y="2438859"/>
            <a:chExt cx="739541" cy="748800"/>
          </a:xfrm>
        </p:grpSpPr>
        <p:cxnSp>
          <p:nvCxnSpPr>
            <p:cNvPr id="257" name="Google Shape;257;p5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8" name="Google Shape;258;p5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259;p5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0" name="Google Shape;260;p5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5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2" name="Google Shape;262;p5"/>
          <p:cNvSpPr/>
          <p:nvPr/>
        </p:nvSpPr>
        <p:spPr>
          <a:xfrm rot="-5400000">
            <a:off x="11161852" y="4897599"/>
            <a:ext cx="712500" cy="7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5"/>
          <p:cNvSpPr/>
          <p:nvPr/>
        </p:nvSpPr>
        <p:spPr>
          <a:xfrm rot="-5400000">
            <a:off x="11289451" y="5025301"/>
            <a:ext cx="457200" cy="457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5"/>
          <p:cNvSpPr/>
          <p:nvPr/>
        </p:nvSpPr>
        <p:spPr>
          <a:xfrm rot="-5400000">
            <a:off x="11405592" y="5141661"/>
            <a:ext cx="224700" cy="2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5"/>
          <p:cNvSpPr/>
          <p:nvPr/>
        </p:nvSpPr>
        <p:spPr>
          <a:xfrm rot="5400000">
            <a:off x="11042821" y="5703919"/>
            <a:ext cx="955800" cy="95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5"/>
          <p:cNvSpPr/>
          <p:nvPr/>
        </p:nvSpPr>
        <p:spPr>
          <a:xfrm rot="5400000">
            <a:off x="11160467" y="5821473"/>
            <a:ext cx="720600" cy="72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5"/>
          <p:cNvSpPr/>
          <p:nvPr/>
        </p:nvSpPr>
        <p:spPr>
          <a:xfrm rot="5400000">
            <a:off x="11270475" y="5931364"/>
            <a:ext cx="500700" cy="500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"/>
          <p:cNvSpPr/>
          <p:nvPr/>
        </p:nvSpPr>
        <p:spPr>
          <a:xfrm rot="5400000">
            <a:off x="11385372" y="6051151"/>
            <a:ext cx="255600" cy="255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5"/>
          <p:cNvSpPr/>
          <p:nvPr/>
        </p:nvSpPr>
        <p:spPr>
          <a:xfrm rot="5400000" flipH="1">
            <a:off x="11043863" y="5711025"/>
            <a:ext cx="955800" cy="9558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5"/>
          <p:cNvSpPr/>
          <p:nvPr/>
        </p:nvSpPr>
        <p:spPr>
          <a:xfrm rot="-5400000">
            <a:off x="11038836" y="5711025"/>
            <a:ext cx="955800" cy="9558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5"/>
          <p:cNvSpPr/>
          <p:nvPr/>
        </p:nvSpPr>
        <p:spPr>
          <a:xfrm rot="5400000" flipH="1">
            <a:off x="11265266" y="5944930"/>
            <a:ext cx="500700" cy="5007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/>
          <p:nvPr/>
        </p:nvSpPr>
        <p:spPr>
          <a:xfrm rot="5400000" flipH="1">
            <a:off x="11386413" y="6070915"/>
            <a:ext cx="255600" cy="255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5"/>
          <p:cNvGrpSpPr/>
          <p:nvPr/>
        </p:nvGrpSpPr>
        <p:grpSpPr>
          <a:xfrm rot="5400000">
            <a:off x="10256153" y="555443"/>
            <a:ext cx="447313" cy="519892"/>
            <a:chOff x="10628069" y="2437255"/>
            <a:chExt cx="369772" cy="748800"/>
          </a:xfrm>
        </p:grpSpPr>
        <p:cxnSp>
          <p:nvCxnSpPr>
            <p:cNvPr id="274" name="Google Shape;274;p5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5" name="Google Shape;275;p5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Google Shape;276;p5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7" name="Google Shape;277;p5"/>
          <p:cNvSpPr/>
          <p:nvPr/>
        </p:nvSpPr>
        <p:spPr>
          <a:xfrm rot="5400000">
            <a:off x="10687913" y="590604"/>
            <a:ext cx="455400" cy="45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10810234" y="712965"/>
            <a:ext cx="210600" cy="21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5"/>
          <p:cNvSpPr/>
          <p:nvPr/>
        </p:nvSpPr>
        <p:spPr>
          <a:xfrm>
            <a:off x="11503469" y="478900"/>
            <a:ext cx="210600" cy="21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"/>
          <p:cNvSpPr/>
          <p:nvPr/>
        </p:nvSpPr>
        <p:spPr>
          <a:xfrm rot="5400000">
            <a:off x="10099988" y="5723215"/>
            <a:ext cx="926700" cy="951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5"/>
          <p:cNvSpPr/>
          <p:nvPr/>
        </p:nvSpPr>
        <p:spPr>
          <a:xfrm rot="5400000" flipH="1">
            <a:off x="10211844" y="5859328"/>
            <a:ext cx="702900" cy="7029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5"/>
          <p:cNvSpPr/>
          <p:nvPr/>
        </p:nvSpPr>
        <p:spPr>
          <a:xfrm rot="5400000" flipH="1">
            <a:off x="10319158" y="5966642"/>
            <a:ext cx="488400" cy="488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5"/>
          <p:cNvSpPr/>
          <p:nvPr/>
        </p:nvSpPr>
        <p:spPr>
          <a:xfrm flipH="1">
            <a:off x="10083109" y="5744365"/>
            <a:ext cx="474300" cy="47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5"/>
          <p:cNvSpPr/>
          <p:nvPr/>
        </p:nvSpPr>
        <p:spPr>
          <a:xfrm flipH="1">
            <a:off x="10465769" y="6118388"/>
            <a:ext cx="180900" cy="18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p5"/>
          <p:cNvGrpSpPr/>
          <p:nvPr/>
        </p:nvGrpSpPr>
        <p:grpSpPr>
          <a:xfrm flipH="1">
            <a:off x="10678730" y="6336819"/>
            <a:ext cx="263802" cy="34198"/>
            <a:chOff x="10578164" y="275923"/>
            <a:chExt cx="416551" cy="54000"/>
          </a:xfrm>
        </p:grpSpPr>
        <p:sp>
          <p:nvSpPr>
            <p:cNvPr id="286" name="Google Shape;286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5"/>
          <p:cNvGrpSpPr/>
          <p:nvPr/>
        </p:nvGrpSpPr>
        <p:grpSpPr>
          <a:xfrm flipH="1">
            <a:off x="10678730" y="6433845"/>
            <a:ext cx="263802" cy="34198"/>
            <a:chOff x="10578164" y="275923"/>
            <a:chExt cx="416551" cy="54000"/>
          </a:xfrm>
        </p:grpSpPr>
        <p:sp>
          <p:nvSpPr>
            <p:cNvPr id="290" name="Google Shape;290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p5"/>
          <p:cNvGrpSpPr/>
          <p:nvPr/>
        </p:nvGrpSpPr>
        <p:grpSpPr>
          <a:xfrm flipH="1">
            <a:off x="10678730" y="6530871"/>
            <a:ext cx="263802" cy="34198"/>
            <a:chOff x="10578164" y="275923"/>
            <a:chExt cx="416551" cy="54000"/>
          </a:xfrm>
        </p:grpSpPr>
        <p:sp>
          <p:nvSpPr>
            <p:cNvPr id="294" name="Google Shape;294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5"/>
          <p:cNvGrpSpPr/>
          <p:nvPr/>
        </p:nvGrpSpPr>
        <p:grpSpPr>
          <a:xfrm flipH="1">
            <a:off x="10192076" y="5872517"/>
            <a:ext cx="263802" cy="34198"/>
            <a:chOff x="10578164" y="275923"/>
            <a:chExt cx="416551" cy="54000"/>
          </a:xfrm>
        </p:grpSpPr>
        <p:sp>
          <p:nvSpPr>
            <p:cNvPr id="298" name="Google Shape;298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5"/>
          <p:cNvGrpSpPr/>
          <p:nvPr/>
        </p:nvGrpSpPr>
        <p:grpSpPr>
          <a:xfrm flipH="1">
            <a:off x="10192076" y="5969543"/>
            <a:ext cx="263802" cy="34198"/>
            <a:chOff x="10578164" y="275923"/>
            <a:chExt cx="416551" cy="54000"/>
          </a:xfrm>
        </p:grpSpPr>
        <p:sp>
          <p:nvSpPr>
            <p:cNvPr id="302" name="Google Shape;302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5"/>
          <p:cNvGrpSpPr/>
          <p:nvPr/>
        </p:nvGrpSpPr>
        <p:grpSpPr>
          <a:xfrm flipH="1">
            <a:off x="10192076" y="6066569"/>
            <a:ext cx="263802" cy="34198"/>
            <a:chOff x="10578164" y="275923"/>
            <a:chExt cx="416551" cy="54000"/>
          </a:xfrm>
        </p:grpSpPr>
        <p:sp>
          <p:nvSpPr>
            <p:cNvPr id="306" name="Google Shape;306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bg>
      <p:bgPr>
        <a:solidFill>
          <a:schemeClr val="accen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>
            <a:spLocks noGrp="1"/>
          </p:cNvSpPr>
          <p:nvPr>
            <p:ph type="body" idx="1"/>
          </p:nvPr>
        </p:nvSpPr>
        <p:spPr>
          <a:xfrm>
            <a:off x="2401350" y="3991350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>
                <a:solidFill>
                  <a:schemeClr val="lt2"/>
                </a:solidFill>
              </a:defRPr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>
                <a:solidFill>
                  <a:schemeClr val="lt2"/>
                </a:solidFill>
              </a:defRPr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>
                <a:solidFill>
                  <a:schemeClr val="lt2"/>
                </a:solidFill>
              </a:defRPr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>
                <a:solidFill>
                  <a:schemeClr val="lt2"/>
                </a:solidFill>
              </a:defRPr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>
                <a:solidFill>
                  <a:schemeClr val="lt2"/>
                </a:solidFill>
              </a:defRPr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>
                <a:solidFill>
                  <a:schemeClr val="lt2"/>
                </a:solidFill>
              </a:defRPr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>
                <a:solidFill>
                  <a:schemeClr val="lt2"/>
                </a:solidFill>
              </a:defRPr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>
                <a:solidFill>
                  <a:schemeClr val="lt2"/>
                </a:solidFill>
              </a:defRPr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2401350" y="306690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ldrich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312" name="Google Shape;312;p6"/>
          <p:cNvGrpSpPr/>
          <p:nvPr/>
        </p:nvGrpSpPr>
        <p:grpSpPr>
          <a:xfrm flipH="1">
            <a:off x="10007839" y="1838613"/>
            <a:ext cx="810287" cy="544003"/>
            <a:chOff x="10624861" y="3933984"/>
            <a:chExt cx="1115330" cy="748800"/>
          </a:xfrm>
        </p:grpSpPr>
        <p:cxnSp>
          <p:nvCxnSpPr>
            <p:cNvPr id="313" name="Google Shape;313;p6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" name="Google Shape;314;p6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" name="Google Shape;315;p6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" name="Google Shape;316;p6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" name="Google Shape;317;p6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" name="Google Shape;318;p6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" name="Google Shape;319;p6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0" name="Google Shape;320;p6"/>
          <p:cNvSpPr/>
          <p:nvPr/>
        </p:nvSpPr>
        <p:spPr>
          <a:xfrm flipH="1">
            <a:off x="11495537" y="229805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6"/>
          <p:cNvSpPr/>
          <p:nvPr/>
        </p:nvSpPr>
        <p:spPr>
          <a:xfrm flipH="1">
            <a:off x="10961247" y="230305"/>
            <a:ext cx="1069500" cy="1069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2" name="Google Shape;322;p6"/>
          <p:cNvGrpSpPr/>
          <p:nvPr/>
        </p:nvGrpSpPr>
        <p:grpSpPr>
          <a:xfrm flipH="1">
            <a:off x="11502543" y="766390"/>
            <a:ext cx="537277" cy="544003"/>
            <a:chOff x="8943245" y="2438859"/>
            <a:chExt cx="739541" cy="748800"/>
          </a:xfrm>
        </p:grpSpPr>
        <p:cxnSp>
          <p:nvCxnSpPr>
            <p:cNvPr id="323" name="Google Shape;323;p6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4" name="Google Shape;324;p6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5" name="Google Shape;325;p6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6" name="Google Shape;326;p6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7" name="Google Shape;327;p6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8" name="Google Shape;328;p6"/>
          <p:cNvSpPr/>
          <p:nvPr/>
        </p:nvSpPr>
        <p:spPr>
          <a:xfrm flipH="1">
            <a:off x="11131450" y="365168"/>
            <a:ext cx="797400" cy="79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6"/>
          <p:cNvSpPr/>
          <p:nvPr/>
        </p:nvSpPr>
        <p:spPr>
          <a:xfrm flipH="1">
            <a:off x="11274580" y="507940"/>
            <a:ext cx="511500" cy="511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6"/>
          <p:cNvSpPr/>
          <p:nvPr/>
        </p:nvSpPr>
        <p:spPr>
          <a:xfrm flipH="1">
            <a:off x="11404430" y="637890"/>
            <a:ext cx="251700" cy="25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6"/>
          <p:cNvSpPr/>
          <p:nvPr/>
        </p:nvSpPr>
        <p:spPr>
          <a:xfrm flipH="1">
            <a:off x="10412812" y="229805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6"/>
          <p:cNvSpPr/>
          <p:nvPr/>
        </p:nvSpPr>
        <p:spPr>
          <a:xfrm flipH="1">
            <a:off x="10413977" y="774086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6"/>
          <p:cNvGrpSpPr/>
          <p:nvPr/>
        </p:nvGrpSpPr>
        <p:grpSpPr>
          <a:xfrm flipH="1">
            <a:off x="10547157" y="765225"/>
            <a:ext cx="268639" cy="544003"/>
            <a:chOff x="10628069" y="2437255"/>
            <a:chExt cx="369772" cy="748800"/>
          </a:xfrm>
        </p:grpSpPr>
        <p:cxnSp>
          <p:nvCxnSpPr>
            <p:cNvPr id="334" name="Google Shape;334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5" name="Google Shape;335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6" name="Google Shape;336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37" name="Google Shape;337;p6"/>
          <p:cNvSpPr/>
          <p:nvPr/>
        </p:nvSpPr>
        <p:spPr>
          <a:xfrm flipH="1">
            <a:off x="10536848" y="364000"/>
            <a:ext cx="288300" cy="2883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6"/>
          <p:cNvSpPr/>
          <p:nvPr/>
        </p:nvSpPr>
        <p:spPr>
          <a:xfrm flipH="1">
            <a:off x="10606703" y="433346"/>
            <a:ext cx="149100" cy="1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6"/>
          <p:cNvSpPr/>
          <p:nvPr/>
        </p:nvSpPr>
        <p:spPr>
          <a:xfrm rot="-5400000" flipH="1">
            <a:off x="9867209" y="775504"/>
            <a:ext cx="5442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0" name="Google Shape;340;p6"/>
          <p:cNvGrpSpPr/>
          <p:nvPr/>
        </p:nvGrpSpPr>
        <p:grpSpPr>
          <a:xfrm flipH="1">
            <a:off x="9867320" y="917944"/>
            <a:ext cx="544003" cy="268639"/>
            <a:chOff x="11184810" y="2647468"/>
            <a:chExt cx="748800" cy="369772"/>
          </a:xfrm>
        </p:grpSpPr>
        <p:cxnSp>
          <p:nvCxnSpPr>
            <p:cNvPr id="341" name="Google Shape;341;p6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2" name="Google Shape;342;p6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3" name="Google Shape;343;p6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4" name="Google Shape;344;p6"/>
          <p:cNvSpPr/>
          <p:nvPr/>
        </p:nvSpPr>
        <p:spPr>
          <a:xfrm flipH="1">
            <a:off x="9884169" y="248037"/>
            <a:ext cx="511500" cy="511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6"/>
          <p:cNvSpPr/>
          <p:nvPr/>
        </p:nvSpPr>
        <p:spPr>
          <a:xfrm flipH="1">
            <a:off x="9999565" y="355842"/>
            <a:ext cx="288300" cy="28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6"/>
          <p:cNvSpPr/>
          <p:nvPr/>
        </p:nvSpPr>
        <p:spPr>
          <a:xfrm flipH="1">
            <a:off x="10069420" y="425188"/>
            <a:ext cx="149100" cy="149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6"/>
          <p:cNvSpPr/>
          <p:nvPr/>
        </p:nvSpPr>
        <p:spPr>
          <a:xfrm rot="5400000" flipH="1">
            <a:off x="10962413" y="1312789"/>
            <a:ext cx="1069500" cy="1069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6"/>
          <p:cNvSpPr/>
          <p:nvPr/>
        </p:nvSpPr>
        <p:spPr>
          <a:xfrm rot="5400000" flipH="1">
            <a:off x="11093982" y="1444357"/>
            <a:ext cx="806400" cy="806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6"/>
          <p:cNvSpPr/>
          <p:nvPr/>
        </p:nvSpPr>
        <p:spPr>
          <a:xfrm rot="5400000" flipH="1">
            <a:off x="11217024" y="1567398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6"/>
          <p:cNvSpPr/>
          <p:nvPr/>
        </p:nvSpPr>
        <p:spPr>
          <a:xfrm rot="5400000" flipH="1">
            <a:off x="11345540" y="1707567"/>
            <a:ext cx="286200" cy="286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6"/>
          <p:cNvSpPr/>
          <p:nvPr/>
        </p:nvSpPr>
        <p:spPr>
          <a:xfrm rot="5400000">
            <a:off x="10963578" y="1304883"/>
            <a:ext cx="1069500" cy="10695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6"/>
          <p:cNvSpPr/>
          <p:nvPr/>
        </p:nvSpPr>
        <p:spPr>
          <a:xfrm rot="-5400000" flipH="1">
            <a:off x="10958012" y="1304883"/>
            <a:ext cx="1069500" cy="10695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6"/>
          <p:cNvSpPr/>
          <p:nvPr/>
        </p:nvSpPr>
        <p:spPr>
          <a:xfrm rot="5400000">
            <a:off x="11211196" y="1552381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6"/>
          <p:cNvSpPr/>
          <p:nvPr/>
        </p:nvSpPr>
        <p:spPr>
          <a:xfrm rot="5400000">
            <a:off x="11346705" y="1685660"/>
            <a:ext cx="286200" cy="286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6"/>
          <p:cNvGrpSpPr/>
          <p:nvPr/>
        </p:nvGrpSpPr>
        <p:grpSpPr>
          <a:xfrm flipH="1">
            <a:off x="10006674" y="1308329"/>
            <a:ext cx="810288" cy="544003"/>
            <a:chOff x="10626465" y="3184818"/>
            <a:chExt cx="1115330" cy="748800"/>
          </a:xfrm>
        </p:grpSpPr>
        <p:cxnSp>
          <p:nvCxnSpPr>
            <p:cNvPr id="356" name="Google Shape;356;p6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7" name="Google Shape;357;p6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8" name="Google Shape;358;p6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9" name="Google Shape;359;p6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0" name="Google Shape;360;p6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1" name="Google Shape;361;p6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2" name="Google Shape;362;p6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63" name="Google Shape;363;p6"/>
          <p:cNvSpPr/>
          <p:nvPr/>
        </p:nvSpPr>
        <p:spPr>
          <a:xfrm flipH="1">
            <a:off x="10411239" y="1323196"/>
            <a:ext cx="552600" cy="531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6"/>
          <p:cNvSpPr/>
          <p:nvPr/>
        </p:nvSpPr>
        <p:spPr>
          <a:xfrm rot="5400000" flipH="1">
            <a:off x="9853138" y="1312706"/>
            <a:ext cx="552600" cy="531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p6"/>
          <p:cNvGrpSpPr/>
          <p:nvPr/>
        </p:nvGrpSpPr>
        <p:grpSpPr>
          <a:xfrm rot="10800000" flipH="1">
            <a:off x="9864699" y="1853554"/>
            <a:ext cx="1100106" cy="552503"/>
            <a:chOff x="10576560" y="3328633"/>
            <a:chExt cx="1514255" cy="760500"/>
          </a:xfrm>
        </p:grpSpPr>
        <p:sp>
          <p:nvSpPr>
            <p:cNvPr id="366" name="Google Shape;366;p6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6"/>
          <p:cNvSpPr/>
          <p:nvPr/>
        </p:nvSpPr>
        <p:spPr>
          <a:xfrm rot="-2700000" flipH="1">
            <a:off x="10210414" y="1660737"/>
            <a:ext cx="393293" cy="3932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6"/>
          <p:cNvSpPr/>
          <p:nvPr/>
        </p:nvSpPr>
        <p:spPr>
          <a:xfrm flipH="1">
            <a:off x="10266458" y="1711299"/>
            <a:ext cx="288300" cy="28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6"/>
          <p:cNvSpPr/>
          <p:nvPr/>
        </p:nvSpPr>
        <p:spPr>
          <a:xfrm flipH="1">
            <a:off x="10336240" y="1780718"/>
            <a:ext cx="149100" cy="149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6"/>
          <p:cNvSpPr/>
          <p:nvPr/>
        </p:nvSpPr>
        <p:spPr>
          <a:xfrm rot="10800000" flipH="1">
            <a:off x="10967349" y="2389849"/>
            <a:ext cx="1069500" cy="10695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6"/>
          <p:cNvSpPr/>
          <p:nvPr/>
        </p:nvSpPr>
        <p:spPr>
          <a:xfrm flipH="1">
            <a:off x="10940786" y="2915231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3" name="Google Shape;373;p6"/>
          <p:cNvGrpSpPr/>
          <p:nvPr/>
        </p:nvGrpSpPr>
        <p:grpSpPr>
          <a:xfrm rot="10800000" flipH="1">
            <a:off x="10939280" y="2378174"/>
            <a:ext cx="1100106" cy="552503"/>
            <a:chOff x="10576560" y="3328633"/>
            <a:chExt cx="1514255" cy="760500"/>
          </a:xfrm>
        </p:grpSpPr>
        <p:sp>
          <p:nvSpPr>
            <p:cNvPr id="374" name="Google Shape;374;p6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6"/>
          <p:cNvSpPr/>
          <p:nvPr/>
        </p:nvSpPr>
        <p:spPr>
          <a:xfrm rot="5400000">
            <a:off x="11201886" y="2622446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6"/>
          <p:cNvSpPr/>
          <p:nvPr/>
        </p:nvSpPr>
        <p:spPr>
          <a:xfrm rot="5400000" flipH="1">
            <a:off x="11203052" y="2621147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8" name="Google Shape;378;p6"/>
          <p:cNvGrpSpPr/>
          <p:nvPr/>
        </p:nvGrpSpPr>
        <p:grpSpPr>
          <a:xfrm flipH="1">
            <a:off x="11275232" y="2679891"/>
            <a:ext cx="427618" cy="427618"/>
            <a:chOff x="9392653" y="5061283"/>
            <a:chExt cx="588600" cy="588600"/>
          </a:xfrm>
        </p:grpSpPr>
        <p:sp>
          <p:nvSpPr>
            <p:cNvPr id="379" name="Google Shape;379;p6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p6"/>
          <p:cNvSpPr/>
          <p:nvPr/>
        </p:nvSpPr>
        <p:spPr>
          <a:xfrm flipH="1">
            <a:off x="8744766" y="238130"/>
            <a:ext cx="1128000" cy="1085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3" name="Google Shape;383;p6"/>
          <p:cNvGrpSpPr/>
          <p:nvPr/>
        </p:nvGrpSpPr>
        <p:grpSpPr>
          <a:xfrm flipH="1">
            <a:off x="8741906" y="242000"/>
            <a:ext cx="1133994" cy="943441"/>
            <a:chOff x="3210826" y="234733"/>
            <a:chExt cx="1560900" cy="1298611"/>
          </a:xfrm>
        </p:grpSpPr>
        <p:cxnSp>
          <p:nvCxnSpPr>
            <p:cNvPr id="384" name="Google Shape;384;p6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5" name="Google Shape;385;p6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6" name="Google Shape;386;p6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7" name="Google Shape;387;p6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8" name="Google Shape;388;p6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9" name="Google Shape;389;p6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0" name="Google Shape;390;p6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1" name="Google Shape;391;p6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92" name="Google Shape;392;p6"/>
          <p:cNvGrpSpPr/>
          <p:nvPr/>
        </p:nvGrpSpPr>
        <p:grpSpPr>
          <a:xfrm rot="59625" flipH="1">
            <a:off x="8741947" y="227006"/>
            <a:ext cx="1114254" cy="1114185"/>
            <a:chOff x="3247624" y="213651"/>
            <a:chExt cx="1533709" cy="1533614"/>
          </a:xfrm>
        </p:grpSpPr>
        <p:sp>
          <p:nvSpPr>
            <p:cNvPr id="393" name="Google Shape;393;p6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" name="Google Shape;395;p6"/>
          <p:cNvSpPr/>
          <p:nvPr/>
        </p:nvSpPr>
        <p:spPr>
          <a:xfrm flipH="1">
            <a:off x="9043323" y="527961"/>
            <a:ext cx="511500" cy="511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6"/>
          <p:cNvSpPr/>
          <p:nvPr/>
        </p:nvSpPr>
        <p:spPr>
          <a:xfrm flipH="1">
            <a:off x="9169461" y="654124"/>
            <a:ext cx="259200" cy="259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" name="Google Shape;397;p6"/>
          <p:cNvCxnSpPr/>
          <p:nvPr/>
        </p:nvCxnSpPr>
        <p:spPr>
          <a:xfrm>
            <a:off x="749191" y="1229156"/>
            <a:ext cx="499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8" name="Google Shape;398;p6"/>
          <p:cNvSpPr/>
          <p:nvPr/>
        </p:nvSpPr>
        <p:spPr>
          <a:xfrm rot="10800000" flipH="1">
            <a:off x="175014" y="686400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6"/>
          <p:cNvSpPr/>
          <p:nvPr/>
        </p:nvSpPr>
        <p:spPr>
          <a:xfrm rot="10800000" flipH="1">
            <a:off x="184004" y="160600"/>
            <a:ext cx="1069500" cy="1069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6"/>
          <p:cNvGrpSpPr/>
          <p:nvPr/>
        </p:nvGrpSpPr>
        <p:grpSpPr>
          <a:xfrm rot="10800000" flipH="1">
            <a:off x="174931" y="150012"/>
            <a:ext cx="537277" cy="544003"/>
            <a:chOff x="8943245" y="2438859"/>
            <a:chExt cx="739541" cy="748800"/>
          </a:xfrm>
        </p:grpSpPr>
        <p:cxnSp>
          <p:nvCxnSpPr>
            <p:cNvPr id="401" name="Google Shape;401;p6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2" name="Google Shape;402;p6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3" name="Google Shape;403;p6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4" name="Google Shape;404;p6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5" name="Google Shape;405;p6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06" name="Google Shape;406;p6"/>
          <p:cNvSpPr/>
          <p:nvPr/>
        </p:nvSpPr>
        <p:spPr>
          <a:xfrm rot="10800000" flipH="1">
            <a:off x="285901" y="297837"/>
            <a:ext cx="797400" cy="79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6"/>
          <p:cNvSpPr/>
          <p:nvPr/>
        </p:nvSpPr>
        <p:spPr>
          <a:xfrm rot="10800000" flipH="1">
            <a:off x="428672" y="441265"/>
            <a:ext cx="511200" cy="511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6"/>
          <p:cNvSpPr/>
          <p:nvPr/>
        </p:nvSpPr>
        <p:spPr>
          <a:xfrm rot="10800000" flipH="1">
            <a:off x="558621" y="570515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6"/>
          <p:cNvSpPr/>
          <p:nvPr/>
        </p:nvSpPr>
        <p:spPr>
          <a:xfrm rot="10800000" flipH="1">
            <a:off x="1257739" y="686400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6"/>
          <p:cNvSpPr/>
          <p:nvPr/>
        </p:nvSpPr>
        <p:spPr>
          <a:xfrm rot="10800000" flipH="1">
            <a:off x="1256574" y="142119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6"/>
          <p:cNvGrpSpPr/>
          <p:nvPr/>
        </p:nvGrpSpPr>
        <p:grpSpPr>
          <a:xfrm rot="10800000" flipH="1">
            <a:off x="1398955" y="151177"/>
            <a:ext cx="268639" cy="544003"/>
            <a:chOff x="10628069" y="2437255"/>
            <a:chExt cx="369772" cy="748800"/>
          </a:xfrm>
        </p:grpSpPr>
        <p:cxnSp>
          <p:nvCxnSpPr>
            <p:cNvPr id="412" name="Google Shape;412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3" name="Google Shape;413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4" name="Google Shape;414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15" name="Google Shape;415;p6"/>
          <p:cNvSpPr/>
          <p:nvPr/>
        </p:nvSpPr>
        <p:spPr>
          <a:xfrm rot="10800000" flipH="1">
            <a:off x="1389603" y="808104"/>
            <a:ext cx="288300" cy="2883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6"/>
          <p:cNvSpPr/>
          <p:nvPr/>
        </p:nvSpPr>
        <p:spPr>
          <a:xfrm rot="10800000" flipH="1">
            <a:off x="1458948" y="877958"/>
            <a:ext cx="149100" cy="1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6"/>
          <p:cNvSpPr/>
          <p:nvPr/>
        </p:nvSpPr>
        <p:spPr>
          <a:xfrm rot="5400000" flipH="1">
            <a:off x="1803342" y="140701"/>
            <a:ext cx="5442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6"/>
          <p:cNvGrpSpPr/>
          <p:nvPr/>
        </p:nvGrpSpPr>
        <p:grpSpPr>
          <a:xfrm rot="10800000" flipH="1">
            <a:off x="1803428" y="273821"/>
            <a:ext cx="544003" cy="268639"/>
            <a:chOff x="11184810" y="2647468"/>
            <a:chExt cx="748800" cy="369772"/>
          </a:xfrm>
        </p:grpSpPr>
        <p:cxnSp>
          <p:nvCxnSpPr>
            <p:cNvPr id="419" name="Google Shape;419;p6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0" name="Google Shape;420;p6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1" name="Google Shape;421;p6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2" name="Google Shape;422;p6"/>
          <p:cNvSpPr/>
          <p:nvPr/>
        </p:nvSpPr>
        <p:spPr>
          <a:xfrm rot="10800000" flipH="1">
            <a:off x="1819082" y="701168"/>
            <a:ext cx="511200" cy="511200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6"/>
          <p:cNvSpPr/>
          <p:nvPr/>
        </p:nvSpPr>
        <p:spPr>
          <a:xfrm rot="10800000" flipH="1">
            <a:off x="1926886" y="816262"/>
            <a:ext cx="288300" cy="28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6"/>
          <p:cNvSpPr/>
          <p:nvPr/>
        </p:nvSpPr>
        <p:spPr>
          <a:xfrm rot="10800000" flipH="1">
            <a:off x="1996232" y="886116"/>
            <a:ext cx="149100" cy="149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6"/>
          <p:cNvSpPr/>
          <p:nvPr/>
        </p:nvSpPr>
        <p:spPr>
          <a:xfrm rot="10800000" flipH="1">
            <a:off x="179405" y="1767832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6"/>
          <p:cNvSpPr/>
          <p:nvPr/>
        </p:nvSpPr>
        <p:spPr>
          <a:xfrm rot="5400000" flipH="1">
            <a:off x="179314" y="1229127"/>
            <a:ext cx="5442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7" name="Google Shape;427;p6"/>
          <p:cNvGrpSpPr/>
          <p:nvPr/>
        </p:nvGrpSpPr>
        <p:grpSpPr>
          <a:xfrm rot="5400000" flipH="1">
            <a:off x="311076" y="1777023"/>
            <a:ext cx="280842" cy="544003"/>
            <a:chOff x="10628069" y="2437255"/>
            <a:chExt cx="369772" cy="748800"/>
          </a:xfrm>
        </p:grpSpPr>
        <p:cxnSp>
          <p:nvCxnSpPr>
            <p:cNvPr id="428" name="Google Shape;428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9" name="Google Shape;429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0" name="Google Shape;430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31" name="Google Shape;431;p6"/>
          <p:cNvGrpSpPr/>
          <p:nvPr/>
        </p:nvGrpSpPr>
        <p:grpSpPr>
          <a:xfrm rot="5400000" flipH="1">
            <a:off x="316012" y="1233847"/>
            <a:ext cx="268639" cy="544003"/>
            <a:chOff x="10628069" y="2437255"/>
            <a:chExt cx="369772" cy="748800"/>
          </a:xfrm>
        </p:grpSpPr>
        <p:cxnSp>
          <p:nvCxnSpPr>
            <p:cNvPr id="432" name="Google Shape;432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3" name="Google Shape;433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4" name="Google Shape;434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35" name="Google Shape;435;p6"/>
          <p:cNvSpPr/>
          <p:nvPr/>
        </p:nvSpPr>
        <p:spPr>
          <a:xfrm>
            <a:off x="176614" y="1229462"/>
            <a:ext cx="1084200" cy="10842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436;p6"/>
          <p:cNvGrpSpPr/>
          <p:nvPr/>
        </p:nvGrpSpPr>
        <p:grpSpPr>
          <a:xfrm rot="-5400000">
            <a:off x="314789" y="1366946"/>
            <a:ext cx="816005" cy="816005"/>
            <a:chOff x="6214949" y="2511699"/>
            <a:chExt cx="1123200" cy="1123200"/>
          </a:xfrm>
        </p:grpSpPr>
        <p:sp>
          <p:nvSpPr>
            <p:cNvPr id="437" name="Google Shape;437;p6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"/>
          <p:cNvSpPr txBox="1">
            <a:spLocks noGrp="1"/>
          </p:cNvSpPr>
          <p:nvPr>
            <p:ph type="title"/>
          </p:nvPr>
        </p:nvSpPr>
        <p:spPr>
          <a:xfrm>
            <a:off x="873350" y="12935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1"/>
          </p:nvPr>
        </p:nvSpPr>
        <p:spPr>
          <a:xfrm>
            <a:off x="873350" y="22936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body" idx="2"/>
          </p:nvPr>
        </p:nvSpPr>
        <p:spPr>
          <a:xfrm>
            <a:off x="6464146" y="22818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4" name="Google Shape;444;p7"/>
          <p:cNvSpPr/>
          <p:nvPr/>
        </p:nvSpPr>
        <p:spPr>
          <a:xfrm rot="-5400000" flipH="1">
            <a:off x="10943908" y="4636801"/>
            <a:ext cx="993600" cy="10197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7"/>
          <p:cNvSpPr/>
          <p:nvPr/>
        </p:nvSpPr>
        <p:spPr>
          <a:xfrm rot="-5400000">
            <a:off x="11063920" y="4782871"/>
            <a:ext cx="753600" cy="7536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7"/>
          <p:cNvSpPr/>
          <p:nvPr/>
        </p:nvSpPr>
        <p:spPr>
          <a:xfrm rot="-5400000">
            <a:off x="11178853" y="4897739"/>
            <a:ext cx="523800" cy="523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7"/>
          <p:cNvSpPr/>
          <p:nvPr/>
        </p:nvSpPr>
        <p:spPr>
          <a:xfrm>
            <a:off x="11447080" y="4659501"/>
            <a:ext cx="508500" cy="50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7"/>
          <p:cNvSpPr/>
          <p:nvPr/>
        </p:nvSpPr>
        <p:spPr>
          <a:xfrm>
            <a:off x="11351369" y="5060556"/>
            <a:ext cx="194100" cy="19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7"/>
          <p:cNvGrpSpPr/>
          <p:nvPr/>
        </p:nvGrpSpPr>
        <p:grpSpPr>
          <a:xfrm>
            <a:off x="11034459" y="5294781"/>
            <a:ext cx="282880" cy="36671"/>
            <a:chOff x="10578164" y="275923"/>
            <a:chExt cx="416551" cy="54000"/>
          </a:xfrm>
        </p:grpSpPr>
        <p:sp>
          <p:nvSpPr>
            <p:cNvPr id="450" name="Google Shape;450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7"/>
          <p:cNvGrpSpPr/>
          <p:nvPr/>
        </p:nvGrpSpPr>
        <p:grpSpPr>
          <a:xfrm>
            <a:off x="11034459" y="5398819"/>
            <a:ext cx="282880" cy="36671"/>
            <a:chOff x="10578164" y="275923"/>
            <a:chExt cx="416551" cy="54000"/>
          </a:xfrm>
        </p:grpSpPr>
        <p:sp>
          <p:nvSpPr>
            <p:cNvPr id="454" name="Google Shape;454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" name="Google Shape;457;p7"/>
          <p:cNvGrpSpPr/>
          <p:nvPr/>
        </p:nvGrpSpPr>
        <p:grpSpPr>
          <a:xfrm>
            <a:off x="11034459" y="5502857"/>
            <a:ext cx="282880" cy="36671"/>
            <a:chOff x="10578164" y="275923"/>
            <a:chExt cx="416551" cy="54000"/>
          </a:xfrm>
        </p:grpSpPr>
        <p:sp>
          <p:nvSpPr>
            <p:cNvPr id="458" name="Google Shape;458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7"/>
          <p:cNvGrpSpPr/>
          <p:nvPr/>
        </p:nvGrpSpPr>
        <p:grpSpPr>
          <a:xfrm>
            <a:off x="11556283" y="4796924"/>
            <a:ext cx="282880" cy="36671"/>
            <a:chOff x="10578164" y="275923"/>
            <a:chExt cx="416551" cy="54000"/>
          </a:xfrm>
        </p:grpSpPr>
        <p:sp>
          <p:nvSpPr>
            <p:cNvPr id="462" name="Google Shape;462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11556283" y="4900962"/>
            <a:ext cx="282880" cy="36671"/>
            <a:chOff x="10578164" y="275923"/>
            <a:chExt cx="416551" cy="54000"/>
          </a:xfrm>
        </p:grpSpPr>
        <p:sp>
          <p:nvSpPr>
            <p:cNvPr id="466" name="Google Shape;466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" name="Google Shape;469;p7"/>
          <p:cNvGrpSpPr/>
          <p:nvPr/>
        </p:nvGrpSpPr>
        <p:grpSpPr>
          <a:xfrm>
            <a:off x="11556283" y="5005000"/>
            <a:ext cx="282880" cy="36671"/>
            <a:chOff x="10578164" y="275923"/>
            <a:chExt cx="416551" cy="54000"/>
          </a:xfrm>
        </p:grpSpPr>
        <p:sp>
          <p:nvSpPr>
            <p:cNvPr id="470" name="Google Shape;470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3" name="Google Shape;473;p7"/>
          <p:cNvSpPr/>
          <p:nvPr/>
        </p:nvSpPr>
        <p:spPr>
          <a:xfrm flipH="1">
            <a:off x="10942175" y="5650638"/>
            <a:ext cx="1054500" cy="1014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4" name="Google Shape;474;p7"/>
          <p:cNvGrpSpPr/>
          <p:nvPr/>
        </p:nvGrpSpPr>
        <p:grpSpPr>
          <a:xfrm flipH="1">
            <a:off x="10939537" y="5654261"/>
            <a:ext cx="1060007" cy="881887"/>
            <a:chOff x="3210826" y="234733"/>
            <a:chExt cx="1560900" cy="1298611"/>
          </a:xfrm>
        </p:grpSpPr>
        <p:cxnSp>
          <p:nvCxnSpPr>
            <p:cNvPr id="475" name="Google Shape;475;p7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6" name="Google Shape;476;p7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7" name="Google Shape;477;p7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8" name="Google Shape;478;p7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9" name="Google Shape;479;p7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0" name="Google Shape;480;p7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1" name="Google Shape;481;p7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2" name="Google Shape;482;p7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3" name="Google Shape;483;p7"/>
          <p:cNvGrpSpPr/>
          <p:nvPr/>
        </p:nvGrpSpPr>
        <p:grpSpPr>
          <a:xfrm rot="59737" flipH="1">
            <a:off x="10939584" y="5640153"/>
            <a:ext cx="1041545" cy="1041481"/>
            <a:chOff x="3247624" y="213651"/>
            <a:chExt cx="1533709" cy="1533614"/>
          </a:xfrm>
        </p:grpSpPr>
        <p:sp>
          <p:nvSpPr>
            <p:cNvPr id="484" name="Google Shape;484;p7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7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6" name="Google Shape;486;p7"/>
          <p:cNvSpPr/>
          <p:nvPr/>
        </p:nvSpPr>
        <p:spPr>
          <a:xfrm flipH="1">
            <a:off x="11221584" y="5921549"/>
            <a:ext cx="477900" cy="47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7"/>
          <p:cNvSpPr/>
          <p:nvPr/>
        </p:nvSpPr>
        <p:spPr>
          <a:xfrm flipH="1">
            <a:off x="11339157" y="6039477"/>
            <a:ext cx="242400" cy="242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7"/>
          <p:cNvSpPr/>
          <p:nvPr/>
        </p:nvSpPr>
        <p:spPr>
          <a:xfrm flipH="1">
            <a:off x="10427311" y="5654840"/>
            <a:ext cx="508500" cy="50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7"/>
          <p:cNvSpPr/>
          <p:nvPr/>
        </p:nvSpPr>
        <p:spPr>
          <a:xfrm rot="-5400000" flipH="1">
            <a:off x="10427216" y="6158380"/>
            <a:ext cx="508500" cy="50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0" name="Google Shape;490;p7"/>
          <p:cNvGrpSpPr/>
          <p:nvPr/>
        </p:nvGrpSpPr>
        <p:grpSpPr>
          <a:xfrm rot="-5400000" flipH="1">
            <a:off x="10550281" y="5646193"/>
            <a:ext cx="262501" cy="508510"/>
            <a:chOff x="10628069" y="2437255"/>
            <a:chExt cx="369772" cy="748800"/>
          </a:xfrm>
        </p:grpSpPr>
        <p:cxnSp>
          <p:nvCxnSpPr>
            <p:cNvPr id="491" name="Google Shape;491;p7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2" name="Google Shape;492;p7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3" name="Google Shape;493;p7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94" name="Google Shape;494;p7"/>
          <p:cNvGrpSpPr/>
          <p:nvPr/>
        </p:nvGrpSpPr>
        <p:grpSpPr>
          <a:xfrm rot="-5400000" flipH="1">
            <a:off x="10557064" y="6154407"/>
            <a:ext cx="251112" cy="508510"/>
            <a:chOff x="10628069" y="2437255"/>
            <a:chExt cx="369772" cy="748800"/>
          </a:xfrm>
        </p:grpSpPr>
        <p:cxnSp>
          <p:nvCxnSpPr>
            <p:cNvPr id="495" name="Google Shape;495;p7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496;p7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7" name="Google Shape;497;p7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98" name="Google Shape;498;p7"/>
          <p:cNvSpPr/>
          <p:nvPr/>
        </p:nvSpPr>
        <p:spPr>
          <a:xfrm rot="10800000">
            <a:off x="9925020" y="5653342"/>
            <a:ext cx="1013400" cy="1013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9" name="Google Shape;499;p7"/>
          <p:cNvGrpSpPr/>
          <p:nvPr/>
        </p:nvGrpSpPr>
        <p:grpSpPr>
          <a:xfrm rot="5400000">
            <a:off x="10046451" y="5775647"/>
            <a:ext cx="762765" cy="762765"/>
            <a:chOff x="6214949" y="2511699"/>
            <a:chExt cx="1123200" cy="1123200"/>
          </a:xfrm>
        </p:grpSpPr>
        <p:sp>
          <p:nvSpPr>
            <p:cNvPr id="500" name="Google Shape;500;p7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7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3" name="Google Shape;503;p7"/>
          <p:cNvSpPr/>
          <p:nvPr/>
        </p:nvSpPr>
        <p:spPr>
          <a:xfrm>
            <a:off x="161600" y="715829"/>
            <a:ext cx="1049400" cy="499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7"/>
          <p:cNvSpPr/>
          <p:nvPr/>
        </p:nvSpPr>
        <p:spPr>
          <a:xfrm rot="-5400000" flipH="1">
            <a:off x="164361" y="167215"/>
            <a:ext cx="1049400" cy="104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7"/>
          <p:cNvSpPr/>
          <p:nvPr/>
        </p:nvSpPr>
        <p:spPr>
          <a:xfrm rot="-5400000" flipH="1">
            <a:off x="426735" y="429589"/>
            <a:ext cx="525000" cy="52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7"/>
          <p:cNvSpPr/>
          <p:nvPr/>
        </p:nvSpPr>
        <p:spPr>
          <a:xfrm rot="-5400000" flipH="1">
            <a:off x="557921" y="560776"/>
            <a:ext cx="262200" cy="26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7"/>
          <p:cNvSpPr/>
          <p:nvPr/>
        </p:nvSpPr>
        <p:spPr>
          <a:xfrm rot="-5400000" flipH="1">
            <a:off x="295548" y="298402"/>
            <a:ext cx="787200" cy="78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7"/>
          <p:cNvSpPr/>
          <p:nvPr/>
        </p:nvSpPr>
        <p:spPr>
          <a:xfrm>
            <a:off x="160477" y="195322"/>
            <a:ext cx="525000" cy="52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7"/>
          <p:cNvSpPr/>
          <p:nvPr/>
        </p:nvSpPr>
        <p:spPr>
          <a:xfrm rot="-5400000">
            <a:off x="695599" y="182959"/>
            <a:ext cx="525000" cy="52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0" name="Google Shape;510;p7"/>
          <p:cNvGrpSpPr/>
          <p:nvPr/>
        </p:nvGrpSpPr>
        <p:grpSpPr>
          <a:xfrm>
            <a:off x="293401" y="186714"/>
            <a:ext cx="791215" cy="524759"/>
            <a:chOff x="10624861" y="3933984"/>
            <a:chExt cx="1115330" cy="748800"/>
          </a:xfrm>
        </p:grpSpPr>
        <p:cxnSp>
          <p:nvCxnSpPr>
            <p:cNvPr id="511" name="Google Shape;511;p7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2" name="Google Shape;512;p7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3" name="Google Shape;513;p7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4" name="Google Shape;514;p7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5" name="Google Shape;515;p7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6" name="Google Shape;516;p7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7" name="Google Shape;517;p7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"/>
          <p:cNvSpPr txBox="1">
            <a:spLocks noGrp="1"/>
          </p:cNvSpPr>
          <p:nvPr>
            <p:ph type="title"/>
          </p:nvPr>
        </p:nvSpPr>
        <p:spPr>
          <a:xfrm>
            <a:off x="2703300" y="1020125"/>
            <a:ext cx="6785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20" name="Google Shape;520;p8"/>
          <p:cNvSpPr txBox="1">
            <a:spLocks noGrp="1"/>
          </p:cNvSpPr>
          <p:nvPr>
            <p:ph type="body" idx="1"/>
          </p:nvPr>
        </p:nvSpPr>
        <p:spPr>
          <a:xfrm>
            <a:off x="2703302" y="2035175"/>
            <a:ext cx="67854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1" name="Google Shape;521;p8"/>
          <p:cNvSpPr/>
          <p:nvPr/>
        </p:nvSpPr>
        <p:spPr>
          <a:xfrm>
            <a:off x="138303" y="19645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8"/>
          <p:cNvSpPr/>
          <p:nvPr/>
        </p:nvSpPr>
        <p:spPr>
          <a:xfrm>
            <a:off x="147129" y="196942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3" name="Google Shape;523;p8"/>
          <p:cNvGrpSpPr/>
          <p:nvPr/>
        </p:nvGrpSpPr>
        <p:grpSpPr>
          <a:xfrm>
            <a:off x="138491" y="723273"/>
            <a:ext cx="527441" cy="534044"/>
            <a:chOff x="8943245" y="2438859"/>
            <a:chExt cx="739541" cy="748800"/>
          </a:xfrm>
        </p:grpSpPr>
        <p:cxnSp>
          <p:nvCxnSpPr>
            <p:cNvPr id="524" name="Google Shape;524;p8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5" name="Google Shape;525;p8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526;p8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7" name="Google Shape;527;p8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8" name="Google Shape;528;p8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9" name="Google Shape;529;p8"/>
          <p:cNvSpPr/>
          <p:nvPr/>
        </p:nvSpPr>
        <p:spPr>
          <a:xfrm>
            <a:off x="247156" y="329329"/>
            <a:ext cx="782700" cy="78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8"/>
          <p:cNvSpPr/>
          <p:nvPr/>
        </p:nvSpPr>
        <p:spPr>
          <a:xfrm>
            <a:off x="387307" y="469480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8"/>
          <p:cNvSpPr/>
          <p:nvPr/>
        </p:nvSpPr>
        <p:spPr>
          <a:xfrm>
            <a:off x="514872" y="597045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8"/>
          <p:cNvSpPr/>
          <p:nvPr/>
        </p:nvSpPr>
        <p:spPr>
          <a:xfrm>
            <a:off x="1201162" y="196451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8"/>
          <p:cNvSpPr/>
          <p:nvPr/>
        </p:nvSpPr>
        <p:spPr>
          <a:xfrm>
            <a:off x="1200019" y="73074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4" name="Google Shape;534;p8"/>
          <p:cNvGrpSpPr/>
          <p:nvPr/>
        </p:nvGrpSpPr>
        <p:grpSpPr>
          <a:xfrm>
            <a:off x="1340107" y="722129"/>
            <a:ext cx="263721" cy="534044"/>
            <a:chOff x="10628069" y="2437255"/>
            <a:chExt cx="369772" cy="748800"/>
          </a:xfrm>
        </p:grpSpPr>
        <p:cxnSp>
          <p:nvCxnSpPr>
            <p:cNvPr id="535" name="Google Shape;535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6" name="Google Shape;536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7" name="Google Shape;537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38" name="Google Shape;538;p8"/>
          <p:cNvSpPr/>
          <p:nvPr/>
        </p:nvSpPr>
        <p:spPr>
          <a:xfrm>
            <a:off x="1330607" y="328183"/>
            <a:ext cx="282900" cy="282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8"/>
          <p:cNvSpPr/>
          <p:nvPr/>
        </p:nvSpPr>
        <p:spPr>
          <a:xfrm>
            <a:off x="1398680" y="396256"/>
            <a:ext cx="146400" cy="14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8"/>
          <p:cNvSpPr/>
          <p:nvPr/>
        </p:nvSpPr>
        <p:spPr>
          <a:xfrm rot="5400000">
            <a:off x="1736669" y="732133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1" name="Google Shape;541;p8"/>
          <p:cNvGrpSpPr/>
          <p:nvPr/>
        </p:nvGrpSpPr>
        <p:grpSpPr>
          <a:xfrm>
            <a:off x="1737175" y="872052"/>
            <a:ext cx="534044" cy="263721"/>
            <a:chOff x="11184810" y="2647468"/>
            <a:chExt cx="748800" cy="369772"/>
          </a:xfrm>
        </p:grpSpPr>
        <p:cxnSp>
          <p:nvCxnSpPr>
            <p:cNvPr id="542" name="Google Shape;542;p8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3" name="Google Shape;543;p8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44;p8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45" name="Google Shape;545;p8"/>
          <p:cNvSpPr/>
          <p:nvPr/>
        </p:nvSpPr>
        <p:spPr>
          <a:xfrm>
            <a:off x="1752206" y="214348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8"/>
          <p:cNvSpPr/>
          <p:nvPr/>
        </p:nvSpPr>
        <p:spPr>
          <a:xfrm>
            <a:off x="1858032" y="320175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8"/>
          <p:cNvSpPr/>
          <p:nvPr/>
        </p:nvSpPr>
        <p:spPr>
          <a:xfrm>
            <a:off x="1926105" y="388248"/>
            <a:ext cx="146400" cy="146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8"/>
          <p:cNvSpPr/>
          <p:nvPr/>
        </p:nvSpPr>
        <p:spPr>
          <a:xfrm rot="-5400000">
            <a:off x="145984" y="1259425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8"/>
          <p:cNvSpPr/>
          <p:nvPr/>
        </p:nvSpPr>
        <p:spPr>
          <a:xfrm rot="-5400000">
            <a:off x="275102" y="1388907"/>
            <a:ext cx="791400" cy="791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8"/>
          <p:cNvSpPr/>
          <p:nvPr/>
        </p:nvSpPr>
        <p:spPr>
          <a:xfrm rot="-5400000">
            <a:off x="395804" y="150940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8"/>
          <p:cNvSpPr/>
          <p:nvPr/>
        </p:nvSpPr>
        <p:spPr>
          <a:xfrm rot="-5400000">
            <a:off x="538815" y="1647234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8"/>
          <p:cNvSpPr/>
          <p:nvPr/>
        </p:nvSpPr>
        <p:spPr>
          <a:xfrm rot="-5400000" flipH="1">
            <a:off x="144840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8"/>
          <p:cNvSpPr/>
          <p:nvPr/>
        </p:nvSpPr>
        <p:spPr>
          <a:xfrm rot="5400000">
            <a:off x="150181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8"/>
          <p:cNvSpPr/>
          <p:nvPr/>
        </p:nvSpPr>
        <p:spPr>
          <a:xfrm rot="-5400000" flipH="1">
            <a:off x="401525" y="1494750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8"/>
          <p:cNvSpPr/>
          <p:nvPr/>
        </p:nvSpPr>
        <p:spPr>
          <a:xfrm rot="-5400000" flipH="1">
            <a:off x="537671" y="1625583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6" name="Google Shape;556;p8"/>
          <p:cNvGrpSpPr/>
          <p:nvPr/>
        </p:nvGrpSpPr>
        <p:grpSpPr>
          <a:xfrm rot="5400000">
            <a:off x="9953899" y="145391"/>
            <a:ext cx="1024041" cy="1024041"/>
            <a:chOff x="4761550" y="1708047"/>
            <a:chExt cx="1516200" cy="1516200"/>
          </a:xfrm>
        </p:grpSpPr>
        <p:sp>
          <p:nvSpPr>
            <p:cNvPr id="557" name="Google Shape;557;p8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8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9" name="Google Shape;559;p8"/>
          <p:cNvGrpSpPr/>
          <p:nvPr/>
        </p:nvGrpSpPr>
        <p:grpSpPr>
          <a:xfrm rot="5400000">
            <a:off x="9412491" y="-381011"/>
            <a:ext cx="2079963" cy="2079963"/>
            <a:chOff x="6547473" y="2211197"/>
            <a:chExt cx="2916381" cy="2916381"/>
          </a:xfrm>
        </p:grpSpPr>
        <p:grpSp>
          <p:nvGrpSpPr>
            <p:cNvPr id="560" name="Google Shape;560;p8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561" name="Google Shape;561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2" name="Google Shape;562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63" name="Google Shape;563;p8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564" name="Google Shape;564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5" name="Google Shape;565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66" name="Google Shape;566;p8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567" name="Google Shape;567;p8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8" name="Google Shape;568;p8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69" name="Google Shape;569;p8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570" name="Google Shape;570;p8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1" name="Google Shape;571;p8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72" name="Google Shape;572;p8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573" name="Google Shape;573;p8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8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75" name="Google Shape;575;p8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576" name="Google Shape;576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7" name="Google Shape;577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78" name="Google Shape;578;p8"/>
          <p:cNvSpPr/>
          <p:nvPr/>
        </p:nvSpPr>
        <p:spPr>
          <a:xfrm rot="10800000">
            <a:off x="11105670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8"/>
          <p:cNvSpPr/>
          <p:nvPr/>
        </p:nvSpPr>
        <p:spPr>
          <a:xfrm rot="10800000">
            <a:off x="11239163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8"/>
          <p:cNvSpPr/>
          <p:nvPr/>
        </p:nvSpPr>
        <p:spPr>
          <a:xfrm rot="10800000" flipH="1">
            <a:off x="11104783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8"/>
          <p:cNvSpPr/>
          <p:nvPr/>
        </p:nvSpPr>
        <p:spPr>
          <a:xfrm rot="5400000">
            <a:off x="11502229" y="134304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8"/>
          <p:cNvSpPr/>
          <p:nvPr/>
        </p:nvSpPr>
        <p:spPr>
          <a:xfrm rot="10800000">
            <a:off x="10973411" y="134130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3" name="Google Shape;583;p8"/>
          <p:cNvGrpSpPr/>
          <p:nvPr/>
        </p:nvGrpSpPr>
        <p:grpSpPr>
          <a:xfrm rot="10800000">
            <a:off x="11640055" y="134297"/>
            <a:ext cx="275702" cy="534044"/>
            <a:chOff x="10628069" y="2437255"/>
            <a:chExt cx="369772" cy="748800"/>
          </a:xfrm>
        </p:grpSpPr>
        <p:cxnSp>
          <p:nvCxnSpPr>
            <p:cNvPr id="584" name="Google Shape;584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5" name="Google Shape;585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6" name="Google Shape;586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87" name="Google Shape;587;p8"/>
          <p:cNvGrpSpPr/>
          <p:nvPr/>
        </p:nvGrpSpPr>
        <p:grpSpPr>
          <a:xfrm rot="10800000">
            <a:off x="11112902" y="133154"/>
            <a:ext cx="263721" cy="534044"/>
            <a:chOff x="10628069" y="2437255"/>
            <a:chExt cx="369772" cy="748800"/>
          </a:xfrm>
        </p:grpSpPr>
        <p:cxnSp>
          <p:nvCxnSpPr>
            <p:cNvPr id="588" name="Google Shape;588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9" name="Google Shape;589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0" name="Google Shape;590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91" name="Google Shape;591;p8"/>
          <p:cNvSpPr/>
          <p:nvPr/>
        </p:nvSpPr>
        <p:spPr>
          <a:xfrm rot="-5400000" flipH="1">
            <a:off x="10973830" y="131565"/>
            <a:ext cx="1064400" cy="1064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8"/>
          <p:cNvSpPr/>
          <p:nvPr/>
        </p:nvSpPr>
        <p:spPr>
          <a:xfrm rot="10800000">
            <a:off x="10984425" y="1214942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3" name="Google Shape;593;p8"/>
          <p:cNvGrpSpPr/>
          <p:nvPr/>
        </p:nvGrpSpPr>
        <p:grpSpPr>
          <a:xfrm flipH="1">
            <a:off x="11108532" y="267280"/>
            <a:ext cx="801066" cy="801066"/>
            <a:chOff x="6214949" y="2511699"/>
            <a:chExt cx="1123200" cy="1123200"/>
          </a:xfrm>
        </p:grpSpPr>
        <p:sp>
          <p:nvSpPr>
            <p:cNvPr id="594" name="Google Shape;594;p8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8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8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7" name="Google Shape;597;p8"/>
          <p:cNvSpPr/>
          <p:nvPr/>
        </p:nvSpPr>
        <p:spPr>
          <a:xfrm rot="10800000" flipH="1">
            <a:off x="10971275" y="1196940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8"/>
          <p:cNvSpPr/>
          <p:nvPr/>
        </p:nvSpPr>
        <p:spPr>
          <a:xfrm rot="10800000" flipH="1">
            <a:off x="11238290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8"/>
          <p:cNvSpPr/>
          <p:nvPr/>
        </p:nvSpPr>
        <p:spPr>
          <a:xfrm rot="10800000" flipH="1">
            <a:off x="11371797" y="1593414"/>
            <a:ext cx="267000" cy="26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8"/>
          <p:cNvSpPr/>
          <p:nvPr/>
        </p:nvSpPr>
        <p:spPr>
          <a:xfrm rot="5400000">
            <a:off x="10342684" y="533640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8"/>
          <p:cNvSpPr/>
          <p:nvPr/>
        </p:nvSpPr>
        <p:spPr>
          <a:xfrm rot="5400000" flipH="1">
            <a:off x="9637817" y="5901438"/>
            <a:ext cx="1068000" cy="508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8"/>
          <p:cNvSpPr/>
          <p:nvPr/>
        </p:nvSpPr>
        <p:spPr>
          <a:xfrm rot="10800000">
            <a:off x="9916235" y="5618728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8"/>
          <p:cNvSpPr/>
          <p:nvPr/>
        </p:nvSpPr>
        <p:spPr>
          <a:xfrm rot="10800000">
            <a:off x="10182920" y="5885414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8"/>
          <p:cNvSpPr/>
          <p:nvPr/>
        </p:nvSpPr>
        <p:spPr>
          <a:xfrm rot="10800000">
            <a:off x="10316713" y="6019207"/>
            <a:ext cx="267000" cy="267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8"/>
          <p:cNvSpPr/>
          <p:nvPr/>
        </p:nvSpPr>
        <p:spPr>
          <a:xfrm rot="10800000">
            <a:off x="10049427" y="5751921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8"/>
          <p:cNvSpPr/>
          <p:nvPr/>
        </p:nvSpPr>
        <p:spPr>
          <a:xfrm rot="10800000">
            <a:off x="10989611" y="4554400"/>
            <a:ext cx="1043400" cy="1071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8"/>
          <p:cNvSpPr/>
          <p:nvPr/>
        </p:nvSpPr>
        <p:spPr>
          <a:xfrm rot="-5400000" flipH="1">
            <a:off x="10980770" y="5645993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8"/>
          <p:cNvSpPr/>
          <p:nvPr/>
        </p:nvSpPr>
        <p:spPr>
          <a:xfrm rot="5400000" flipH="1">
            <a:off x="10980601" y="5619833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9" name="Google Shape;609;p8"/>
          <p:cNvGrpSpPr/>
          <p:nvPr/>
        </p:nvGrpSpPr>
        <p:grpSpPr>
          <a:xfrm rot="-5400000" flipH="1">
            <a:off x="11231067" y="5887547"/>
            <a:ext cx="1079966" cy="542389"/>
            <a:chOff x="10576560" y="3328633"/>
            <a:chExt cx="1514255" cy="760500"/>
          </a:xfrm>
        </p:grpSpPr>
        <p:sp>
          <p:nvSpPr>
            <p:cNvPr id="610" name="Google Shape;610;p8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8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" name="Google Shape;612;p8"/>
          <p:cNvSpPr/>
          <p:nvPr/>
        </p:nvSpPr>
        <p:spPr>
          <a:xfrm rot="10800000">
            <a:off x="11252111" y="587614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"/>
          <p:cNvSpPr/>
          <p:nvPr/>
        </p:nvSpPr>
        <p:spPr>
          <a:xfrm rot="10800000" flipH="1">
            <a:off x="11253473" y="5877289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4" name="Google Shape;614;p8"/>
          <p:cNvGrpSpPr/>
          <p:nvPr/>
        </p:nvGrpSpPr>
        <p:grpSpPr>
          <a:xfrm rot="5400000" flipH="1">
            <a:off x="11325953" y="5947927"/>
            <a:ext cx="419790" cy="419790"/>
            <a:chOff x="9392653" y="5061283"/>
            <a:chExt cx="588600" cy="588600"/>
          </a:xfrm>
        </p:grpSpPr>
        <p:sp>
          <p:nvSpPr>
            <p:cNvPr id="615" name="Google Shape;615;p8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8" name="Google Shape;618;p8"/>
          <p:cNvSpPr/>
          <p:nvPr/>
        </p:nvSpPr>
        <p:spPr>
          <a:xfrm rot="10800000" flipH="1">
            <a:off x="11101883" y="4694259"/>
            <a:ext cx="791400" cy="7914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8"/>
          <p:cNvSpPr/>
          <p:nvPr/>
        </p:nvSpPr>
        <p:spPr>
          <a:xfrm rot="10800000" flipH="1">
            <a:off x="11222586" y="4814757"/>
            <a:ext cx="550200" cy="5502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8"/>
          <p:cNvSpPr/>
          <p:nvPr/>
        </p:nvSpPr>
        <p:spPr>
          <a:xfrm rot="5400000" flipH="1">
            <a:off x="11488577" y="4548964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"/>
          <p:cNvSpPr/>
          <p:nvPr/>
        </p:nvSpPr>
        <p:spPr>
          <a:xfrm rot="5400000" flipH="1">
            <a:off x="11397840" y="4979931"/>
            <a:ext cx="203700" cy="20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2" name="Google Shape;622;p8"/>
          <p:cNvGrpSpPr/>
          <p:nvPr/>
        </p:nvGrpSpPr>
        <p:grpSpPr>
          <a:xfrm rot="5400000" flipH="1">
            <a:off x="11187905" y="5348691"/>
            <a:ext cx="297084" cy="38513"/>
            <a:chOff x="10578164" y="275923"/>
            <a:chExt cx="416551" cy="54000"/>
          </a:xfrm>
        </p:grpSpPr>
        <p:sp>
          <p:nvSpPr>
            <p:cNvPr id="623" name="Google Shape;623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8"/>
          <p:cNvGrpSpPr/>
          <p:nvPr/>
        </p:nvGrpSpPr>
        <p:grpSpPr>
          <a:xfrm rot="5400000" flipH="1">
            <a:off x="11078645" y="5348691"/>
            <a:ext cx="297084" cy="38513"/>
            <a:chOff x="10578164" y="275923"/>
            <a:chExt cx="416551" cy="54000"/>
          </a:xfrm>
        </p:grpSpPr>
        <p:sp>
          <p:nvSpPr>
            <p:cNvPr id="627" name="Google Shape;627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8"/>
          <p:cNvGrpSpPr/>
          <p:nvPr/>
        </p:nvGrpSpPr>
        <p:grpSpPr>
          <a:xfrm rot="5400000" flipH="1">
            <a:off x="10969384" y="5348691"/>
            <a:ext cx="297084" cy="38513"/>
            <a:chOff x="10578164" y="275923"/>
            <a:chExt cx="416551" cy="54000"/>
          </a:xfrm>
        </p:grpSpPr>
        <p:sp>
          <p:nvSpPr>
            <p:cNvPr id="631" name="Google Shape;631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4" name="Google Shape;634;p8"/>
          <p:cNvGrpSpPr/>
          <p:nvPr/>
        </p:nvGrpSpPr>
        <p:grpSpPr>
          <a:xfrm rot="5400000" flipH="1">
            <a:off x="11710755" y="4800672"/>
            <a:ext cx="297084" cy="38513"/>
            <a:chOff x="10578164" y="275923"/>
            <a:chExt cx="416551" cy="54000"/>
          </a:xfrm>
        </p:grpSpPr>
        <p:sp>
          <p:nvSpPr>
            <p:cNvPr id="635" name="Google Shape;635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8" name="Google Shape;638;p8"/>
          <p:cNvGrpSpPr/>
          <p:nvPr/>
        </p:nvGrpSpPr>
        <p:grpSpPr>
          <a:xfrm rot="5400000" flipH="1">
            <a:off x="11601494" y="4800672"/>
            <a:ext cx="297084" cy="38513"/>
            <a:chOff x="10578164" y="275923"/>
            <a:chExt cx="416551" cy="54000"/>
          </a:xfrm>
        </p:grpSpPr>
        <p:sp>
          <p:nvSpPr>
            <p:cNvPr id="639" name="Google Shape;639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2" name="Google Shape;642;p8"/>
          <p:cNvGrpSpPr/>
          <p:nvPr/>
        </p:nvGrpSpPr>
        <p:grpSpPr>
          <a:xfrm rot="5400000" flipH="1">
            <a:off x="11492233" y="4800672"/>
            <a:ext cx="297084" cy="38513"/>
            <a:chOff x="10578164" y="275923"/>
            <a:chExt cx="416551" cy="54000"/>
          </a:xfrm>
        </p:grpSpPr>
        <p:sp>
          <p:nvSpPr>
            <p:cNvPr id="643" name="Google Shape;643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6" name="Google Shape;646;p8"/>
          <p:cNvSpPr/>
          <p:nvPr/>
        </p:nvSpPr>
        <p:spPr>
          <a:xfrm rot="5400000" flipH="1">
            <a:off x="10421331" y="6156381"/>
            <a:ext cx="534300" cy="534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8"/>
          <p:cNvSpPr/>
          <p:nvPr/>
        </p:nvSpPr>
        <p:spPr>
          <a:xfrm rot="10800000" flipH="1">
            <a:off x="10433926" y="5611794"/>
            <a:ext cx="534300" cy="534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8" name="Google Shape;648;p8"/>
          <p:cNvGrpSpPr/>
          <p:nvPr/>
        </p:nvGrpSpPr>
        <p:grpSpPr>
          <a:xfrm rot="5400000" flipH="1">
            <a:off x="10294721" y="5885189"/>
            <a:ext cx="805268" cy="534044"/>
            <a:chOff x="10624861" y="3933984"/>
            <a:chExt cx="1115330" cy="748800"/>
          </a:xfrm>
        </p:grpSpPr>
        <p:cxnSp>
          <p:nvCxnSpPr>
            <p:cNvPr id="649" name="Google Shape;649;p8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" name="Google Shape;650;p8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1" name="Google Shape;651;p8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" name="Google Shape;652;p8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" name="Google Shape;653;p8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" name="Google Shape;654;p8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" name="Google Shape;655;p8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56" name="Google Shape;656;p8"/>
          <p:cNvSpPr/>
          <p:nvPr/>
        </p:nvSpPr>
        <p:spPr>
          <a:xfrm rot="5400000">
            <a:off x="1540047" y="5621646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8"/>
          <p:cNvSpPr/>
          <p:nvPr/>
        </p:nvSpPr>
        <p:spPr>
          <a:xfrm rot="5400000">
            <a:off x="1693566" y="5775327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8"/>
          <p:cNvSpPr/>
          <p:nvPr/>
        </p:nvSpPr>
        <p:spPr>
          <a:xfrm rot="5400000" flipH="1">
            <a:off x="1540047" y="5622851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8"/>
          <p:cNvSpPr/>
          <p:nvPr/>
        </p:nvSpPr>
        <p:spPr>
          <a:xfrm>
            <a:off x="156488" y="6105380"/>
            <a:ext cx="1229400" cy="5847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8"/>
          <p:cNvSpPr/>
          <p:nvPr/>
        </p:nvSpPr>
        <p:spPr>
          <a:xfrm rot="-5400000" flipH="1">
            <a:off x="159723" y="5462695"/>
            <a:ext cx="1229400" cy="122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8"/>
          <p:cNvSpPr/>
          <p:nvPr/>
        </p:nvSpPr>
        <p:spPr>
          <a:xfrm rot="-5400000" flipH="1">
            <a:off x="467085" y="5770058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8"/>
          <p:cNvSpPr/>
          <p:nvPr/>
        </p:nvSpPr>
        <p:spPr>
          <a:xfrm rot="-5400000" flipH="1">
            <a:off x="620766" y="5923740"/>
            <a:ext cx="307200" cy="30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8"/>
          <p:cNvSpPr/>
          <p:nvPr/>
        </p:nvSpPr>
        <p:spPr>
          <a:xfrm rot="-5400000" flipH="1">
            <a:off x="313404" y="5616377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8"/>
          <p:cNvSpPr/>
          <p:nvPr/>
        </p:nvSpPr>
        <p:spPr>
          <a:xfrm>
            <a:off x="288186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8"/>
          <p:cNvSpPr/>
          <p:nvPr/>
        </p:nvSpPr>
        <p:spPr>
          <a:xfrm>
            <a:off x="447100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8"/>
          <p:cNvSpPr/>
          <p:nvPr/>
        </p:nvSpPr>
        <p:spPr>
          <a:xfrm>
            <a:off x="606015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8"/>
          <p:cNvSpPr/>
          <p:nvPr/>
        </p:nvSpPr>
        <p:spPr>
          <a:xfrm>
            <a:off x="288186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8"/>
          <p:cNvSpPr/>
          <p:nvPr/>
        </p:nvSpPr>
        <p:spPr>
          <a:xfrm>
            <a:off x="447100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8"/>
          <p:cNvSpPr/>
          <p:nvPr/>
        </p:nvSpPr>
        <p:spPr>
          <a:xfrm>
            <a:off x="606015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8"/>
          <p:cNvSpPr/>
          <p:nvPr/>
        </p:nvSpPr>
        <p:spPr>
          <a:xfrm>
            <a:off x="288186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8"/>
          <p:cNvSpPr/>
          <p:nvPr/>
        </p:nvSpPr>
        <p:spPr>
          <a:xfrm>
            <a:off x="447100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8"/>
          <p:cNvSpPr/>
          <p:nvPr/>
        </p:nvSpPr>
        <p:spPr>
          <a:xfrm>
            <a:off x="606015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8"/>
          <p:cNvSpPr/>
          <p:nvPr/>
        </p:nvSpPr>
        <p:spPr>
          <a:xfrm>
            <a:off x="923844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8"/>
          <p:cNvSpPr/>
          <p:nvPr/>
        </p:nvSpPr>
        <p:spPr>
          <a:xfrm>
            <a:off x="1082759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8"/>
          <p:cNvSpPr/>
          <p:nvPr/>
        </p:nvSpPr>
        <p:spPr>
          <a:xfrm>
            <a:off x="1241672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8"/>
          <p:cNvSpPr/>
          <p:nvPr/>
        </p:nvSpPr>
        <p:spPr>
          <a:xfrm>
            <a:off x="923844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8"/>
          <p:cNvSpPr/>
          <p:nvPr/>
        </p:nvSpPr>
        <p:spPr>
          <a:xfrm>
            <a:off x="1082759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8"/>
          <p:cNvSpPr/>
          <p:nvPr/>
        </p:nvSpPr>
        <p:spPr>
          <a:xfrm>
            <a:off x="1241672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8"/>
          <p:cNvSpPr/>
          <p:nvPr/>
        </p:nvSpPr>
        <p:spPr>
          <a:xfrm>
            <a:off x="923844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8"/>
          <p:cNvSpPr/>
          <p:nvPr/>
        </p:nvSpPr>
        <p:spPr>
          <a:xfrm>
            <a:off x="1082759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8"/>
          <p:cNvSpPr/>
          <p:nvPr/>
        </p:nvSpPr>
        <p:spPr>
          <a:xfrm>
            <a:off x="1241672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8"/>
          <p:cNvSpPr/>
          <p:nvPr/>
        </p:nvSpPr>
        <p:spPr>
          <a:xfrm>
            <a:off x="764930" y="4423603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8"/>
          <p:cNvSpPr/>
          <p:nvPr/>
        </p:nvSpPr>
        <p:spPr>
          <a:xfrm>
            <a:off x="764930" y="457242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8"/>
          <p:cNvSpPr/>
          <p:nvPr/>
        </p:nvSpPr>
        <p:spPr>
          <a:xfrm>
            <a:off x="764930" y="4705435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5" name="Google Shape;685;p8"/>
          <p:cNvGrpSpPr/>
          <p:nvPr/>
        </p:nvGrpSpPr>
        <p:grpSpPr>
          <a:xfrm rot="5400000">
            <a:off x="199151" y="4837194"/>
            <a:ext cx="603911" cy="701850"/>
            <a:chOff x="10628069" y="2437255"/>
            <a:chExt cx="369772" cy="748800"/>
          </a:xfrm>
        </p:grpSpPr>
        <p:cxnSp>
          <p:nvCxnSpPr>
            <p:cNvPr id="686" name="Google Shape;686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7" name="Google Shape;687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" name="Google Shape;688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89" name="Google Shape;689;p8"/>
          <p:cNvSpPr/>
          <p:nvPr/>
        </p:nvSpPr>
        <p:spPr>
          <a:xfrm rot="5400000">
            <a:off x="781841" y="4883325"/>
            <a:ext cx="615000" cy="6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8"/>
          <p:cNvSpPr/>
          <p:nvPr/>
        </p:nvSpPr>
        <p:spPr>
          <a:xfrm>
            <a:off x="947190" y="5048510"/>
            <a:ext cx="284400" cy="28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8"/>
          <p:cNvSpPr/>
          <p:nvPr/>
        </p:nvSpPr>
        <p:spPr>
          <a:xfrm>
            <a:off x="155172" y="5495621"/>
            <a:ext cx="615000" cy="6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8"/>
          <p:cNvSpPr/>
          <p:nvPr/>
        </p:nvSpPr>
        <p:spPr>
          <a:xfrm rot="-5400000">
            <a:off x="782051" y="5481161"/>
            <a:ext cx="615000" cy="6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3" name="Google Shape;693;p8"/>
          <p:cNvGrpSpPr/>
          <p:nvPr/>
        </p:nvGrpSpPr>
        <p:grpSpPr>
          <a:xfrm>
            <a:off x="311537" y="5485276"/>
            <a:ext cx="926951" cy="614690"/>
            <a:chOff x="10624861" y="3933984"/>
            <a:chExt cx="1115330" cy="748800"/>
          </a:xfrm>
        </p:grpSpPr>
        <p:cxnSp>
          <p:nvCxnSpPr>
            <p:cNvPr id="694" name="Google Shape;694;p8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5" name="Google Shape;695;p8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" name="Google Shape;696;p8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7" name="Google Shape;697;p8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8" name="Google Shape;698;p8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9" name="Google Shape;699;p8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0" name="Google Shape;700;p8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01" name="Google Shape;701;p8"/>
          <p:cNvSpPr/>
          <p:nvPr/>
        </p:nvSpPr>
        <p:spPr>
          <a:xfrm rot="5400000">
            <a:off x="1412141" y="5474931"/>
            <a:ext cx="1208400" cy="1208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8"/>
          <p:cNvSpPr/>
          <p:nvPr/>
        </p:nvSpPr>
        <p:spPr>
          <a:xfrm rot="5400000" flipH="1">
            <a:off x="1391138" y="5469332"/>
            <a:ext cx="1229400" cy="122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8"/>
          <p:cNvSpPr/>
          <p:nvPr/>
        </p:nvSpPr>
        <p:spPr>
          <a:xfrm rot="5400000" flipH="1">
            <a:off x="1693566" y="5776369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8"/>
          <p:cNvSpPr/>
          <p:nvPr/>
        </p:nvSpPr>
        <p:spPr>
          <a:xfrm rot="5400000" flipH="1">
            <a:off x="1847685" y="5930488"/>
            <a:ext cx="307200" cy="3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07" name="Google Shape;707;p9"/>
          <p:cNvSpPr txBox="1">
            <a:spLocks noGrp="1"/>
          </p:cNvSpPr>
          <p:nvPr>
            <p:ph type="subTitle" idx="1"/>
          </p:nvPr>
        </p:nvSpPr>
        <p:spPr>
          <a:xfrm>
            <a:off x="632875" y="5992363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708" name="Google Shape;708;p9"/>
          <p:cNvGrpSpPr/>
          <p:nvPr/>
        </p:nvGrpSpPr>
        <p:grpSpPr>
          <a:xfrm rot="10800000" flipH="1">
            <a:off x="1119915" y="5045361"/>
            <a:ext cx="649680" cy="436176"/>
            <a:chOff x="10624861" y="3933984"/>
            <a:chExt cx="1115330" cy="748800"/>
          </a:xfrm>
        </p:grpSpPr>
        <p:cxnSp>
          <p:nvCxnSpPr>
            <p:cNvPr id="709" name="Google Shape;709;p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0" name="Google Shape;710;p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1" name="Google Shape;711;p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2" name="Google Shape;712;p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3" name="Google Shape;713;p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" name="Google Shape;714;p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5" name="Google Shape;715;p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16" name="Google Shape;716;p9"/>
          <p:cNvSpPr/>
          <p:nvPr/>
        </p:nvSpPr>
        <p:spPr>
          <a:xfrm rot="10800000" flipH="1">
            <a:off x="140218" y="633530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9"/>
          <p:cNvSpPr/>
          <p:nvPr/>
        </p:nvSpPr>
        <p:spPr>
          <a:xfrm rot="10800000" flipH="1">
            <a:off x="147426" y="5913705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8" name="Google Shape;718;p9"/>
          <p:cNvGrpSpPr/>
          <p:nvPr/>
        </p:nvGrpSpPr>
        <p:grpSpPr>
          <a:xfrm rot="10800000" flipH="1">
            <a:off x="140374" y="5905059"/>
            <a:ext cx="430783" cy="436176"/>
            <a:chOff x="8943245" y="2438859"/>
            <a:chExt cx="739541" cy="748800"/>
          </a:xfrm>
        </p:grpSpPr>
        <p:cxnSp>
          <p:nvCxnSpPr>
            <p:cNvPr id="719" name="Google Shape;719;p9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" name="Google Shape;720;p9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1" name="Google Shape;721;p9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" name="Google Shape;722;p9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23;p9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24" name="Google Shape;724;p9"/>
          <p:cNvSpPr/>
          <p:nvPr/>
        </p:nvSpPr>
        <p:spPr>
          <a:xfrm rot="10800000" flipH="1">
            <a:off x="229122" y="6023678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9"/>
          <p:cNvSpPr/>
          <p:nvPr/>
        </p:nvSpPr>
        <p:spPr>
          <a:xfrm rot="10800000" flipH="1">
            <a:off x="343589" y="6138410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9"/>
          <p:cNvSpPr/>
          <p:nvPr/>
        </p:nvSpPr>
        <p:spPr>
          <a:xfrm rot="10800000" flipH="1">
            <a:off x="447777" y="624242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9"/>
          <p:cNvSpPr/>
          <p:nvPr/>
        </p:nvSpPr>
        <p:spPr>
          <a:xfrm rot="10800000" flipH="1">
            <a:off x="1008299" y="6335306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9"/>
          <p:cNvSpPr/>
          <p:nvPr/>
        </p:nvSpPr>
        <p:spPr>
          <a:xfrm rot="10800000" flipH="1">
            <a:off x="1007364" y="589892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9" name="Google Shape;729;p9"/>
          <p:cNvGrpSpPr/>
          <p:nvPr/>
        </p:nvGrpSpPr>
        <p:grpSpPr>
          <a:xfrm rot="10800000" flipH="1">
            <a:off x="1121783" y="5905993"/>
            <a:ext cx="215392" cy="436176"/>
            <a:chOff x="10628069" y="2437255"/>
            <a:chExt cx="369772" cy="748800"/>
          </a:xfrm>
        </p:grpSpPr>
        <p:cxnSp>
          <p:nvCxnSpPr>
            <p:cNvPr id="730" name="Google Shape;730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1" name="Google Shape;731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2" name="Google Shape;732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33" name="Google Shape;733;p9"/>
          <p:cNvSpPr/>
          <p:nvPr/>
        </p:nvSpPr>
        <p:spPr>
          <a:xfrm rot="10800000" flipH="1">
            <a:off x="1114021" y="6432914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"/>
          <p:cNvSpPr/>
          <p:nvPr/>
        </p:nvSpPr>
        <p:spPr>
          <a:xfrm rot="10800000" flipH="1">
            <a:off x="1169619" y="6488615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9"/>
          <p:cNvSpPr/>
          <p:nvPr/>
        </p:nvSpPr>
        <p:spPr>
          <a:xfrm rot="5400000" flipH="1">
            <a:off x="1445853" y="5897789"/>
            <a:ext cx="436200" cy="43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6" name="Google Shape;736;p9"/>
          <p:cNvGrpSpPr/>
          <p:nvPr/>
        </p:nvGrpSpPr>
        <p:grpSpPr>
          <a:xfrm rot="10800000" flipH="1">
            <a:off x="1446085" y="6004328"/>
            <a:ext cx="436176" cy="215392"/>
            <a:chOff x="11184810" y="2647468"/>
            <a:chExt cx="748800" cy="369772"/>
          </a:xfrm>
        </p:grpSpPr>
        <p:cxnSp>
          <p:nvCxnSpPr>
            <p:cNvPr id="737" name="Google Shape;737;p9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8" name="Google Shape;738;p9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9" name="Google Shape;739;p9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40" name="Google Shape;740;p9"/>
          <p:cNvSpPr/>
          <p:nvPr/>
        </p:nvSpPr>
        <p:spPr>
          <a:xfrm rot="10800000" flipH="1">
            <a:off x="1458358" y="6346788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9"/>
          <p:cNvSpPr/>
          <p:nvPr/>
        </p:nvSpPr>
        <p:spPr>
          <a:xfrm rot="10800000" flipH="1">
            <a:off x="1544791" y="6439455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9"/>
          <p:cNvSpPr/>
          <p:nvPr/>
        </p:nvSpPr>
        <p:spPr>
          <a:xfrm rot="10800000" flipH="1">
            <a:off x="1600389" y="649515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9"/>
          <p:cNvSpPr/>
          <p:nvPr/>
        </p:nvSpPr>
        <p:spPr>
          <a:xfrm rot="-5400000" flipH="1">
            <a:off x="146491" y="504574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9"/>
          <p:cNvSpPr/>
          <p:nvPr/>
        </p:nvSpPr>
        <p:spPr>
          <a:xfrm rot="-5400000" flipH="1">
            <a:off x="251947" y="515119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9"/>
          <p:cNvSpPr/>
          <p:nvPr/>
        </p:nvSpPr>
        <p:spPr>
          <a:xfrm rot="-5400000" flipH="1">
            <a:off x="350529" y="5249781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9"/>
          <p:cNvSpPr/>
          <p:nvPr/>
        </p:nvSpPr>
        <p:spPr>
          <a:xfrm rot="-5400000" flipH="1">
            <a:off x="467332" y="5357241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9"/>
          <p:cNvSpPr/>
          <p:nvPr/>
        </p:nvSpPr>
        <p:spPr>
          <a:xfrm rot="-5400000">
            <a:off x="14555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9"/>
          <p:cNvSpPr/>
          <p:nvPr/>
        </p:nvSpPr>
        <p:spPr>
          <a:xfrm rot="5400000" flipH="1">
            <a:off x="15009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9"/>
          <p:cNvSpPr/>
          <p:nvPr/>
        </p:nvSpPr>
        <p:spPr>
          <a:xfrm rot="-5400000">
            <a:off x="355202" y="526202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9"/>
          <p:cNvSpPr/>
          <p:nvPr/>
        </p:nvSpPr>
        <p:spPr>
          <a:xfrm rot="-5400000">
            <a:off x="466398" y="5375067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1" name="Google Shape;751;p9"/>
          <p:cNvGrpSpPr/>
          <p:nvPr/>
        </p:nvGrpSpPr>
        <p:grpSpPr>
          <a:xfrm rot="10800000" flipH="1">
            <a:off x="1120849" y="5470538"/>
            <a:ext cx="649680" cy="436176"/>
            <a:chOff x="10626465" y="3184818"/>
            <a:chExt cx="1115330" cy="748800"/>
          </a:xfrm>
        </p:grpSpPr>
        <p:cxnSp>
          <p:nvCxnSpPr>
            <p:cNvPr id="752" name="Google Shape;752;p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3" name="Google Shape;753;p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4" name="Google Shape;754;p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5" name="Google Shape;755;p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6" name="Google Shape;756;p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7" name="Google Shape;757;p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8" name="Google Shape;758;p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59" name="Google Shape;759;p9"/>
          <p:cNvSpPr/>
          <p:nvPr/>
        </p:nvSpPr>
        <p:spPr>
          <a:xfrm rot="10800000" flipH="1">
            <a:off x="1002825" y="5468875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9"/>
          <p:cNvSpPr/>
          <p:nvPr/>
        </p:nvSpPr>
        <p:spPr>
          <a:xfrm rot="-5400000" flipH="1">
            <a:off x="1450274" y="5477324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1" name="Google Shape;761;p9"/>
          <p:cNvGrpSpPr/>
          <p:nvPr/>
        </p:nvGrpSpPr>
        <p:grpSpPr>
          <a:xfrm flipH="1">
            <a:off x="1001750" y="5026769"/>
            <a:ext cx="882053" cy="442991"/>
            <a:chOff x="10576560" y="3328633"/>
            <a:chExt cx="1514255" cy="760500"/>
          </a:xfrm>
        </p:grpSpPr>
        <p:sp>
          <p:nvSpPr>
            <p:cNvPr id="762" name="Google Shape;762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4" name="Google Shape;764;p9"/>
          <p:cNvSpPr/>
          <p:nvPr/>
        </p:nvSpPr>
        <p:spPr>
          <a:xfrm rot="8100000" flipH="1">
            <a:off x="1291611" y="5309041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9"/>
          <p:cNvSpPr/>
          <p:nvPr/>
        </p:nvSpPr>
        <p:spPr>
          <a:xfrm rot="10800000" flipH="1">
            <a:off x="1330808" y="5352711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9"/>
          <p:cNvSpPr/>
          <p:nvPr/>
        </p:nvSpPr>
        <p:spPr>
          <a:xfrm rot="10800000" flipH="1">
            <a:off x="1386464" y="5408354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9"/>
          <p:cNvSpPr/>
          <p:nvPr/>
        </p:nvSpPr>
        <p:spPr>
          <a:xfrm flipH="1">
            <a:off x="142611" y="4182203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9"/>
          <p:cNvSpPr/>
          <p:nvPr/>
        </p:nvSpPr>
        <p:spPr>
          <a:xfrm rot="10800000" flipH="1">
            <a:off x="584993" y="4182253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9" name="Google Shape;769;p9"/>
          <p:cNvGrpSpPr/>
          <p:nvPr/>
        </p:nvGrpSpPr>
        <p:grpSpPr>
          <a:xfrm flipH="1">
            <a:off x="140200" y="4606153"/>
            <a:ext cx="882053" cy="442991"/>
            <a:chOff x="10576560" y="3328633"/>
            <a:chExt cx="1514255" cy="760500"/>
          </a:xfrm>
        </p:grpSpPr>
        <p:sp>
          <p:nvSpPr>
            <p:cNvPr id="770" name="Google Shape;770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2" name="Google Shape;772;p9"/>
          <p:cNvSpPr/>
          <p:nvPr/>
        </p:nvSpPr>
        <p:spPr>
          <a:xfrm rot="-5400000">
            <a:off x="362666" y="440409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9"/>
          <p:cNvSpPr/>
          <p:nvPr/>
        </p:nvSpPr>
        <p:spPr>
          <a:xfrm rot="-5400000" flipH="1">
            <a:off x="361731" y="4404933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4" name="Google Shape;774;p9"/>
          <p:cNvGrpSpPr/>
          <p:nvPr/>
        </p:nvGrpSpPr>
        <p:grpSpPr>
          <a:xfrm rot="10800000" flipH="1">
            <a:off x="410553" y="4464151"/>
            <a:ext cx="342860" cy="342860"/>
            <a:chOff x="9392653" y="5061283"/>
            <a:chExt cx="588600" cy="588600"/>
          </a:xfrm>
        </p:grpSpPr>
        <p:sp>
          <p:nvSpPr>
            <p:cNvPr id="775" name="Google Shape;775;p9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8" name="Google Shape;778;p9"/>
          <p:cNvSpPr/>
          <p:nvPr/>
        </p:nvSpPr>
        <p:spPr>
          <a:xfrm rot="10800000" flipH="1">
            <a:off x="1877599" y="5894831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9" name="Google Shape;779;p9"/>
          <p:cNvGrpSpPr/>
          <p:nvPr/>
        </p:nvGrpSpPr>
        <p:grpSpPr>
          <a:xfrm rot="10800000" flipH="1">
            <a:off x="1875166" y="6005282"/>
            <a:ext cx="909224" cy="756441"/>
            <a:chOff x="3210826" y="234733"/>
            <a:chExt cx="1560900" cy="1298611"/>
          </a:xfrm>
        </p:grpSpPr>
        <p:cxnSp>
          <p:nvCxnSpPr>
            <p:cNvPr id="780" name="Google Shape;780;p9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1" name="Google Shape;781;p9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2" name="Google Shape;782;p9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3" name="Google Shape;783;p9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4" name="Google Shape;784;p9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5" name="Google Shape;785;p9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6" name="Google Shape;786;p9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7" name="Google Shape;787;p9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88" name="Google Shape;788;p9"/>
          <p:cNvGrpSpPr/>
          <p:nvPr/>
        </p:nvGrpSpPr>
        <p:grpSpPr>
          <a:xfrm rot="-10740388" flipH="1">
            <a:off x="1890894" y="5880429"/>
            <a:ext cx="893366" cy="893311"/>
            <a:chOff x="3247624" y="213651"/>
            <a:chExt cx="1533709" cy="1533614"/>
          </a:xfrm>
        </p:grpSpPr>
        <p:sp>
          <p:nvSpPr>
            <p:cNvPr id="789" name="Google Shape;789;p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1" name="Google Shape;791;p9"/>
          <p:cNvSpPr/>
          <p:nvPr/>
        </p:nvSpPr>
        <p:spPr>
          <a:xfrm rot="10800000" flipH="1">
            <a:off x="2132511" y="6122357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9"/>
          <p:cNvSpPr/>
          <p:nvPr/>
        </p:nvSpPr>
        <p:spPr>
          <a:xfrm rot="10800000" flipH="1">
            <a:off x="2233662" y="6223406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3" name="Google Shape;793;p9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794" name="Google Shape;794;p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5" name="Google Shape;795;p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6" name="Google Shape;796;p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7" name="Google Shape;797;p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8" name="Google Shape;798;p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9" name="Google Shape;799;p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0" name="Google Shape;800;p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01" name="Google Shape;801;p9"/>
          <p:cNvSpPr/>
          <p:nvPr/>
        </p:nvSpPr>
        <p:spPr>
          <a:xfrm rot="5400000">
            <a:off x="11109151" y="1997387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9"/>
          <p:cNvSpPr/>
          <p:nvPr/>
        </p:nvSpPr>
        <p:spPr>
          <a:xfrm flipH="1">
            <a:off x="11553289" y="217902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9"/>
          <p:cNvSpPr/>
          <p:nvPr/>
        </p:nvSpPr>
        <p:spPr>
          <a:xfrm flipH="1">
            <a:off x="11554260" y="6714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4" name="Google Shape;804;p9"/>
          <p:cNvGrpSpPr/>
          <p:nvPr/>
        </p:nvGrpSpPr>
        <p:grpSpPr>
          <a:xfrm flipH="1">
            <a:off x="11665882" y="663994"/>
            <a:ext cx="223860" cy="453324"/>
            <a:chOff x="10628069" y="2437255"/>
            <a:chExt cx="369772" cy="748800"/>
          </a:xfrm>
        </p:grpSpPr>
        <p:cxnSp>
          <p:nvCxnSpPr>
            <p:cNvPr id="805" name="Google Shape;805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6" name="Google Shape;806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7" name="Google Shape;807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08" name="Google Shape;808;p9"/>
          <p:cNvSpPr/>
          <p:nvPr/>
        </p:nvSpPr>
        <p:spPr>
          <a:xfrm flipH="1">
            <a:off x="11656997" y="329737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9"/>
          <p:cNvSpPr/>
          <p:nvPr/>
        </p:nvSpPr>
        <p:spPr>
          <a:xfrm flipH="1">
            <a:off x="11715006" y="387528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9"/>
          <p:cNvSpPr/>
          <p:nvPr/>
        </p:nvSpPr>
        <p:spPr>
          <a:xfrm rot="-5400000" flipH="1">
            <a:off x="11098669" y="6726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1" name="Google Shape;811;p9"/>
          <p:cNvGrpSpPr/>
          <p:nvPr/>
        </p:nvGrpSpPr>
        <p:grpSpPr>
          <a:xfrm flipH="1">
            <a:off x="11099367" y="791256"/>
            <a:ext cx="453324" cy="223860"/>
            <a:chOff x="11184810" y="2647468"/>
            <a:chExt cx="748800" cy="369772"/>
          </a:xfrm>
        </p:grpSpPr>
        <p:cxnSp>
          <p:nvCxnSpPr>
            <p:cNvPr id="812" name="Google Shape;812;p9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3" name="Google Shape;813;p9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4" name="Google Shape;814;p9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15" name="Google Shape;815;p9"/>
          <p:cNvSpPr/>
          <p:nvPr/>
        </p:nvSpPr>
        <p:spPr>
          <a:xfrm flipH="1">
            <a:off x="11112777" y="233096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9"/>
          <p:cNvSpPr/>
          <p:nvPr/>
        </p:nvSpPr>
        <p:spPr>
          <a:xfrm flipH="1">
            <a:off x="11209235" y="322938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9"/>
          <p:cNvSpPr/>
          <p:nvPr/>
        </p:nvSpPr>
        <p:spPr>
          <a:xfrm flipH="1">
            <a:off x="11267244" y="380729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8" name="Google Shape;818;p9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819" name="Google Shape;819;p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0" name="Google Shape;820;p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1" name="Google Shape;821;p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2" name="Google Shape;822;p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3" name="Google Shape;823;p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4" name="Google Shape;824;p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5" name="Google Shape;825;p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26" name="Google Shape;826;p9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9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9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829" name="Google Shape;829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1" name="Google Shape;831;p9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9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9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9"/>
          <p:cNvSpPr/>
          <p:nvPr/>
        </p:nvSpPr>
        <p:spPr>
          <a:xfrm rot="5400000" flipH="1">
            <a:off x="11216116" y="2127575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9"/>
          <p:cNvSpPr/>
          <p:nvPr/>
        </p:nvSpPr>
        <p:spPr>
          <a:xfrm rot="5400000" flipH="1">
            <a:off x="11318846" y="2230303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9"/>
          <p:cNvSpPr/>
          <p:nvPr/>
        </p:nvSpPr>
        <p:spPr>
          <a:xfrm flipH="1">
            <a:off x="11092901" y="20176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9"/>
          <p:cNvSpPr/>
          <p:nvPr/>
        </p:nvSpPr>
        <p:spPr>
          <a:xfrm flipH="1">
            <a:off x="11458735" y="2375260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8" name="Google Shape;838;p9"/>
          <p:cNvGrpSpPr/>
          <p:nvPr/>
        </p:nvGrpSpPr>
        <p:grpSpPr>
          <a:xfrm flipH="1">
            <a:off x="11662918" y="2584071"/>
            <a:ext cx="252180" cy="32692"/>
            <a:chOff x="10578164" y="275923"/>
            <a:chExt cx="416551" cy="54000"/>
          </a:xfrm>
        </p:grpSpPr>
        <p:sp>
          <p:nvSpPr>
            <p:cNvPr id="839" name="Google Shape;839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2" name="Google Shape;842;p9"/>
          <p:cNvGrpSpPr/>
          <p:nvPr/>
        </p:nvGrpSpPr>
        <p:grpSpPr>
          <a:xfrm flipH="1">
            <a:off x="11662918" y="2676829"/>
            <a:ext cx="252180" cy="32692"/>
            <a:chOff x="10578164" y="275923"/>
            <a:chExt cx="416551" cy="54000"/>
          </a:xfrm>
        </p:grpSpPr>
        <p:sp>
          <p:nvSpPr>
            <p:cNvPr id="843" name="Google Shape;843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9"/>
          <p:cNvGrpSpPr/>
          <p:nvPr/>
        </p:nvGrpSpPr>
        <p:grpSpPr>
          <a:xfrm flipH="1">
            <a:off x="11662918" y="2769586"/>
            <a:ext cx="252180" cy="32692"/>
            <a:chOff x="10578164" y="275923"/>
            <a:chExt cx="416551" cy="54000"/>
          </a:xfrm>
        </p:grpSpPr>
        <p:sp>
          <p:nvSpPr>
            <p:cNvPr id="847" name="Google Shape;847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9"/>
          <p:cNvGrpSpPr/>
          <p:nvPr/>
        </p:nvGrpSpPr>
        <p:grpSpPr>
          <a:xfrm flipH="1">
            <a:off x="11197673" y="2140194"/>
            <a:ext cx="252180" cy="32692"/>
            <a:chOff x="10578164" y="275923"/>
            <a:chExt cx="416551" cy="54000"/>
          </a:xfrm>
        </p:grpSpPr>
        <p:sp>
          <p:nvSpPr>
            <p:cNvPr id="851" name="Google Shape;851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9"/>
          <p:cNvGrpSpPr/>
          <p:nvPr/>
        </p:nvGrpSpPr>
        <p:grpSpPr>
          <a:xfrm flipH="1">
            <a:off x="11197673" y="2232952"/>
            <a:ext cx="252180" cy="32692"/>
            <a:chOff x="10578164" y="275923"/>
            <a:chExt cx="416551" cy="54000"/>
          </a:xfrm>
        </p:grpSpPr>
        <p:sp>
          <p:nvSpPr>
            <p:cNvPr id="855" name="Google Shape;855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9"/>
          <p:cNvGrpSpPr/>
          <p:nvPr/>
        </p:nvGrpSpPr>
        <p:grpSpPr>
          <a:xfrm flipH="1">
            <a:off x="11197673" y="2325710"/>
            <a:ext cx="252180" cy="32692"/>
            <a:chOff x="10578164" y="275923"/>
            <a:chExt cx="416551" cy="54000"/>
          </a:xfrm>
        </p:grpSpPr>
        <p:sp>
          <p:nvSpPr>
            <p:cNvPr id="859" name="Google Shape;859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2" name="Google Shape;862;p9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3" name="Google Shape;863;p9"/>
          <p:cNvGrpSpPr/>
          <p:nvPr/>
        </p:nvGrpSpPr>
        <p:grpSpPr>
          <a:xfrm flipH="1">
            <a:off x="10161106" y="228054"/>
            <a:ext cx="944969" cy="786179"/>
            <a:chOff x="3210826" y="234733"/>
            <a:chExt cx="1560900" cy="1298611"/>
          </a:xfrm>
        </p:grpSpPr>
        <p:cxnSp>
          <p:nvCxnSpPr>
            <p:cNvPr id="864" name="Google Shape;864;p9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5" name="Google Shape;865;p9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6" name="Google Shape;866;p9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7" name="Google Shape;867;p9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8" name="Google Shape;868;p9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9" name="Google Shape;869;p9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0" name="Google Shape;870;p9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1" name="Google Shape;871;p9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72" name="Google Shape;872;p9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873" name="Google Shape;873;p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5" name="Google Shape;875;p9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9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9"/>
          <p:cNvSpPr/>
          <p:nvPr/>
        </p:nvSpPr>
        <p:spPr>
          <a:xfrm flipH="1">
            <a:off x="9703862" y="22858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9"/>
          <p:cNvSpPr/>
          <p:nvPr/>
        </p:nvSpPr>
        <p:spPr>
          <a:xfrm rot="-5400000" flipH="1">
            <a:off x="9704012" y="677529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9" name="Google Shape;879;p9"/>
          <p:cNvGrpSpPr/>
          <p:nvPr/>
        </p:nvGrpSpPr>
        <p:grpSpPr>
          <a:xfrm rot="-5400000" flipH="1">
            <a:off x="9813548" y="220593"/>
            <a:ext cx="234029" cy="453324"/>
            <a:chOff x="10628069" y="2437255"/>
            <a:chExt cx="369772" cy="748800"/>
          </a:xfrm>
        </p:grpSpPr>
        <p:cxnSp>
          <p:nvCxnSpPr>
            <p:cNvPr id="880" name="Google Shape;880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1" name="Google Shape;881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2" name="Google Shape;882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83" name="Google Shape;883;p9"/>
          <p:cNvGrpSpPr/>
          <p:nvPr/>
        </p:nvGrpSpPr>
        <p:grpSpPr>
          <a:xfrm rot="-5400000" flipH="1">
            <a:off x="9819604" y="673276"/>
            <a:ext cx="223860" cy="453324"/>
            <a:chOff x="10628069" y="2437255"/>
            <a:chExt cx="369772" cy="748800"/>
          </a:xfrm>
        </p:grpSpPr>
        <p:cxnSp>
          <p:nvCxnSpPr>
            <p:cNvPr id="884" name="Google Shape;884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5" name="Google Shape;885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6" name="Google Shape;886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87" name="Google Shape;887;p9"/>
          <p:cNvSpPr/>
          <p:nvPr/>
        </p:nvSpPr>
        <p:spPr>
          <a:xfrm rot="10800000">
            <a:off x="9256187" y="227172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9"/>
          <p:cNvSpPr/>
          <p:nvPr/>
        </p:nvSpPr>
        <p:spPr>
          <a:xfrm flipH="1">
            <a:off x="10961975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9"/>
          <p:cNvSpPr/>
          <p:nvPr/>
        </p:nvSpPr>
        <p:spPr>
          <a:xfrm flipH="1">
            <a:off x="10844773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9"/>
          <p:cNvSpPr/>
          <p:nvPr/>
        </p:nvSpPr>
        <p:spPr>
          <a:xfrm flipH="1">
            <a:off x="10727572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9"/>
          <p:cNvSpPr/>
          <p:nvPr/>
        </p:nvSpPr>
        <p:spPr>
          <a:xfrm flipH="1">
            <a:off x="10961975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9"/>
          <p:cNvSpPr/>
          <p:nvPr/>
        </p:nvSpPr>
        <p:spPr>
          <a:xfrm flipH="1">
            <a:off x="10844773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9"/>
          <p:cNvSpPr/>
          <p:nvPr/>
        </p:nvSpPr>
        <p:spPr>
          <a:xfrm flipH="1">
            <a:off x="10727572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9"/>
          <p:cNvSpPr/>
          <p:nvPr/>
        </p:nvSpPr>
        <p:spPr>
          <a:xfrm flipH="1">
            <a:off x="10961975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9"/>
          <p:cNvSpPr/>
          <p:nvPr/>
        </p:nvSpPr>
        <p:spPr>
          <a:xfrm flipH="1">
            <a:off x="10844773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9"/>
          <p:cNvSpPr/>
          <p:nvPr/>
        </p:nvSpPr>
        <p:spPr>
          <a:xfrm flipH="1">
            <a:off x="10727572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9"/>
          <p:cNvSpPr/>
          <p:nvPr/>
        </p:nvSpPr>
        <p:spPr>
          <a:xfrm flipH="1">
            <a:off x="10493168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9"/>
          <p:cNvSpPr/>
          <p:nvPr/>
        </p:nvSpPr>
        <p:spPr>
          <a:xfrm flipH="1">
            <a:off x="10375967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9"/>
          <p:cNvSpPr/>
          <p:nvPr/>
        </p:nvSpPr>
        <p:spPr>
          <a:xfrm flipH="1">
            <a:off x="10258766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9"/>
          <p:cNvSpPr/>
          <p:nvPr/>
        </p:nvSpPr>
        <p:spPr>
          <a:xfrm flipH="1">
            <a:off x="10493168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9"/>
          <p:cNvSpPr/>
          <p:nvPr/>
        </p:nvSpPr>
        <p:spPr>
          <a:xfrm flipH="1">
            <a:off x="10375967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9"/>
          <p:cNvSpPr/>
          <p:nvPr/>
        </p:nvSpPr>
        <p:spPr>
          <a:xfrm flipH="1">
            <a:off x="10258766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9"/>
          <p:cNvSpPr/>
          <p:nvPr/>
        </p:nvSpPr>
        <p:spPr>
          <a:xfrm flipH="1">
            <a:off x="10493168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9"/>
          <p:cNvSpPr/>
          <p:nvPr/>
        </p:nvSpPr>
        <p:spPr>
          <a:xfrm flipH="1">
            <a:off x="10375967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9"/>
          <p:cNvSpPr/>
          <p:nvPr/>
        </p:nvSpPr>
        <p:spPr>
          <a:xfrm flipH="1">
            <a:off x="10258766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9"/>
          <p:cNvSpPr/>
          <p:nvPr/>
        </p:nvSpPr>
        <p:spPr>
          <a:xfrm flipH="1">
            <a:off x="10610370" y="122914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9"/>
          <p:cNvSpPr/>
          <p:nvPr/>
        </p:nvSpPr>
        <p:spPr>
          <a:xfrm flipH="1">
            <a:off x="10610370" y="13389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9"/>
          <p:cNvSpPr/>
          <p:nvPr/>
        </p:nvSpPr>
        <p:spPr>
          <a:xfrm flipH="1">
            <a:off x="10610370" y="14370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9" name="Google Shape;909;p9"/>
          <p:cNvGrpSpPr/>
          <p:nvPr/>
        </p:nvGrpSpPr>
        <p:grpSpPr>
          <a:xfrm rot="-5400000" flipH="1">
            <a:off x="10614747" y="1534141"/>
            <a:ext cx="445390" cy="517571"/>
            <a:chOff x="10628069" y="2437255"/>
            <a:chExt cx="369772" cy="748800"/>
          </a:xfrm>
        </p:grpSpPr>
        <p:cxnSp>
          <p:nvCxnSpPr>
            <p:cNvPr id="910" name="Google Shape;910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1" name="Google Shape;911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2" name="Google Shape;912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13" name="Google Shape;913;p9"/>
          <p:cNvSpPr/>
          <p:nvPr/>
        </p:nvSpPr>
        <p:spPr>
          <a:xfrm rot="-5400000" flipH="1">
            <a:off x="10177027" y="1568196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9"/>
          <p:cNvSpPr/>
          <p:nvPr/>
        </p:nvSpPr>
        <p:spPr>
          <a:xfrm flipH="1">
            <a:off x="10298651" y="1690022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5" name="Google Shape;915;p9"/>
          <p:cNvGrpSpPr/>
          <p:nvPr/>
        </p:nvGrpSpPr>
        <p:grpSpPr>
          <a:xfrm rot="5400000">
            <a:off x="9364777" y="335871"/>
            <a:ext cx="679985" cy="679985"/>
            <a:chOff x="6214949" y="2511699"/>
            <a:chExt cx="1123200" cy="1123200"/>
          </a:xfrm>
        </p:grpSpPr>
        <p:sp>
          <p:nvSpPr>
            <p:cNvPr id="916" name="Google Shape;916;p9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bg>
      <p:bgPr>
        <a:solidFill>
          <a:schemeClr val="accent3"/>
        </a:solidFill>
        <a:effectLst/>
      </p:bgPr>
    </p:bg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0"/>
          <p:cNvSpPr txBox="1">
            <a:spLocks noGrp="1"/>
          </p:cNvSpPr>
          <p:nvPr>
            <p:ph type="title"/>
          </p:nvPr>
        </p:nvSpPr>
        <p:spPr>
          <a:xfrm>
            <a:off x="1347475" y="2363425"/>
            <a:ext cx="6888600" cy="31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921" name="Google Shape;921;p10"/>
          <p:cNvGrpSpPr/>
          <p:nvPr/>
        </p:nvGrpSpPr>
        <p:grpSpPr>
          <a:xfrm>
            <a:off x="1354723" y="1793768"/>
            <a:ext cx="812183" cy="545276"/>
            <a:chOff x="10624861" y="3933984"/>
            <a:chExt cx="1115330" cy="748800"/>
          </a:xfrm>
        </p:grpSpPr>
        <p:cxnSp>
          <p:nvCxnSpPr>
            <p:cNvPr id="922" name="Google Shape;922;p1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3" name="Google Shape;923;p1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4" name="Google Shape;924;p1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5" name="Google Shape;925;p1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6" name="Google Shape;926;p1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7" name="Google Shape;927;p1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8" name="Google Shape;928;p1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29" name="Google Shape;929;p10"/>
          <p:cNvSpPr/>
          <p:nvPr/>
        </p:nvSpPr>
        <p:spPr>
          <a:xfrm>
            <a:off x="130073" y="181160"/>
            <a:ext cx="545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10"/>
          <p:cNvSpPr/>
          <p:nvPr/>
        </p:nvSpPr>
        <p:spPr>
          <a:xfrm>
            <a:off x="139084" y="181661"/>
            <a:ext cx="1071900" cy="1071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1" name="Google Shape;931;p10"/>
          <p:cNvGrpSpPr/>
          <p:nvPr/>
        </p:nvGrpSpPr>
        <p:grpSpPr>
          <a:xfrm>
            <a:off x="130170" y="719036"/>
            <a:ext cx="538534" cy="545276"/>
            <a:chOff x="8943245" y="2438859"/>
            <a:chExt cx="739541" cy="748800"/>
          </a:xfrm>
        </p:grpSpPr>
        <p:cxnSp>
          <p:nvCxnSpPr>
            <p:cNvPr id="932" name="Google Shape;932;p10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3" name="Google Shape;933;p10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4" name="Google Shape;934;p10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5" name="Google Shape;935;p10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6" name="Google Shape;936;p10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37" name="Google Shape;937;p10"/>
          <p:cNvSpPr/>
          <p:nvPr/>
        </p:nvSpPr>
        <p:spPr>
          <a:xfrm>
            <a:off x="241216" y="316836"/>
            <a:ext cx="799200" cy="7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10"/>
          <p:cNvSpPr/>
          <p:nvPr/>
        </p:nvSpPr>
        <p:spPr>
          <a:xfrm>
            <a:off x="384317" y="459938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10"/>
          <p:cNvSpPr/>
          <p:nvPr/>
        </p:nvSpPr>
        <p:spPr>
          <a:xfrm>
            <a:off x="514567" y="590189"/>
            <a:ext cx="252300" cy="25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10"/>
          <p:cNvSpPr/>
          <p:nvPr/>
        </p:nvSpPr>
        <p:spPr>
          <a:xfrm>
            <a:off x="1215302" y="181160"/>
            <a:ext cx="545400" cy="5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10"/>
          <p:cNvSpPr/>
          <p:nvPr/>
        </p:nvSpPr>
        <p:spPr>
          <a:xfrm>
            <a:off x="1214134" y="726699"/>
            <a:ext cx="545400" cy="54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2" name="Google Shape;942;p10"/>
          <p:cNvGrpSpPr/>
          <p:nvPr/>
        </p:nvGrpSpPr>
        <p:grpSpPr>
          <a:xfrm>
            <a:off x="1357059" y="717868"/>
            <a:ext cx="269268" cy="545276"/>
            <a:chOff x="10628069" y="2437255"/>
            <a:chExt cx="369772" cy="748800"/>
          </a:xfrm>
        </p:grpSpPr>
        <p:cxnSp>
          <p:nvCxnSpPr>
            <p:cNvPr id="943" name="Google Shape;943;p1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4" name="Google Shape;944;p1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5" name="Google Shape;945;p1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46" name="Google Shape;946;p10"/>
          <p:cNvSpPr/>
          <p:nvPr/>
        </p:nvSpPr>
        <p:spPr>
          <a:xfrm>
            <a:off x="1347470" y="315666"/>
            <a:ext cx="288900" cy="288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10"/>
          <p:cNvSpPr/>
          <p:nvPr/>
        </p:nvSpPr>
        <p:spPr>
          <a:xfrm>
            <a:off x="1416976" y="385172"/>
            <a:ext cx="149400" cy="14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10"/>
          <p:cNvSpPr/>
          <p:nvPr/>
        </p:nvSpPr>
        <p:spPr>
          <a:xfrm rot="5400000">
            <a:off x="1762224" y="728120"/>
            <a:ext cx="545400" cy="54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9" name="Google Shape;949;p10"/>
          <p:cNvGrpSpPr/>
          <p:nvPr/>
        </p:nvGrpSpPr>
        <p:grpSpPr>
          <a:xfrm>
            <a:off x="1762478" y="870945"/>
            <a:ext cx="545276" cy="269268"/>
            <a:chOff x="11184810" y="2647468"/>
            <a:chExt cx="748800" cy="369772"/>
          </a:xfrm>
        </p:grpSpPr>
        <p:cxnSp>
          <p:nvCxnSpPr>
            <p:cNvPr id="950" name="Google Shape;950;p10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1" name="Google Shape;951;p10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" name="Google Shape;952;p10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3" name="Google Shape;953;p10"/>
          <p:cNvSpPr/>
          <p:nvPr/>
        </p:nvSpPr>
        <p:spPr>
          <a:xfrm>
            <a:off x="1777943" y="199434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10"/>
          <p:cNvSpPr/>
          <p:nvPr/>
        </p:nvSpPr>
        <p:spPr>
          <a:xfrm>
            <a:off x="1885996" y="307489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10"/>
          <p:cNvSpPr/>
          <p:nvPr/>
        </p:nvSpPr>
        <p:spPr>
          <a:xfrm>
            <a:off x="1955502" y="376995"/>
            <a:ext cx="149400" cy="149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10"/>
          <p:cNvSpPr/>
          <p:nvPr/>
        </p:nvSpPr>
        <p:spPr>
          <a:xfrm rot="-5400000">
            <a:off x="137915" y="1266720"/>
            <a:ext cx="1071900" cy="1071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10"/>
          <p:cNvSpPr/>
          <p:nvPr/>
        </p:nvSpPr>
        <p:spPr>
          <a:xfrm rot="-5400000">
            <a:off x="269750" y="1398583"/>
            <a:ext cx="808200" cy="808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10"/>
          <p:cNvSpPr/>
          <p:nvPr/>
        </p:nvSpPr>
        <p:spPr>
          <a:xfrm rot="-5400000">
            <a:off x="392993" y="1521941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10"/>
          <p:cNvSpPr/>
          <p:nvPr/>
        </p:nvSpPr>
        <p:spPr>
          <a:xfrm rot="-5400000">
            <a:off x="539014" y="1662700"/>
            <a:ext cx="286500" cy="2865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10"/>
          <p:cNvSpPr/>
          <p:nvPr/>
        </p:nvSpPr>
        <p:spPr>
          <a:xfrm rot="-5400000" flipH="1">
            <a:off x="136747" y="1258723"/>
            <a:ext cx="1071900" cy="10719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10"/>
          <p:cNvSpPr/>
          <p:nvPr/>
        </p:nvSpPr>
        <p:spPr>
          <a:xfrm rot="5400000">
            <a:off x="142400" y="1258723"/>
            <a:ext cx="1071900" cy="10719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10"/>
          <p:cNvSpPr/>
          <p:nvPr/>
        </p:nvSpPr>
        <p:spPr>
          <a:xfrm rot="-5400000" flipH="1">
            <a:off x="398834" y="1506793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10"/>
          <p:cNvSpPr/>
          <p:nvPr/>
        </p:nvSpPr>
        <p:spPr>
          <a:xfrm rot="-5400000" flipH="1">
            <a:off x="537846" y="1640380"/>
            <a:ext cx="286500" cy="2865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4" name="Google Shape;964;p10"/>
          <p:cNvGrpSpPr/>
          <p:nvPr/>
        </p:nvGrpSpPr>
        <p:grpSpPr>
          <a:xfrm>
            <a:off x="1355891" y="1262243"/>
            <a:ext cx="812184" cy="545276"/>
            <a:chOff x="10626465" y="3184818"/>
            <a:chExt cx="1115330" cy="748800"/>
          </a:xfrm>
        </p:grpSpPr>
        <p:cxnSp>
          <p:nvCxnSpPr>
            <p:cNvPr id="965" name="Google Shape;965;p10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" name="Google Shape;966;p10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7" name="Google Shape;967;p10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" name="Google Shape;968;p10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9" name="Google Shape;969;p10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0" name="Google Shape;970;p10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1" name="Google Shape;971;p10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72" name="Google Shape;972;p10"/>
          <p:cNvSpPr/>
          <p:nvPr/>
        </p:nvSpPr>
        <p:spPr>
          <a:xfrm>
            <a:off x="1208459" y="1277078"/>
            <a:ext cx="553800" cy="532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10"/>
          <p:cNvSpPr/>
          <p:nvPr/>
        </p:nvSpPr>
        <p:spPr>
          <a:xfrm rot="-5400000">
            <a:off x="1767875" y="1266617"/>
            <a:ext cx="553800" cy="532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4" name="Google Shape;974;p10"/>
          <p:cNvGrpSpPr/>
          <p:nvPr/>
        </p:nvGrpSpPr>
        <p:grpSpPr>
          <a:xfrm rot="10800000">
            <a:off x="1207247" y="1808578"/>
            <a:ext cx="1102680" cy="553796"/>
            <a:chOff x="10576560" y="3328633"/>
            <a:chExt cx="1514255" cy="760500"/>
          </a:xfrm>
        </p:grpSpPr>
        <p:sp>
          <p:nvSpPr>
            <p:cNvPr id="975" name="Google Shape;975;p1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1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7" name="Google Shape;977;p10"/>
          <p:cNvSpPr/>
          <p:nvPr/>
        </p:nvSpPr>
        <p:spPr>
          <a:xfrm rot="2700000">
            <a:off x="1569454" y="1615387"/>
            <a:ext cx="394141" cy="3941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10"/>
          <p:cNvSpPr/>
          <p:nvPr/>
        </p:nvSpPr>
        <p:spPr>
          <a:xfrm>
            <a:off x="1618485" y="1666079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10"/>
          <p:cNvSpPr/>
          <p:nvPr/>
        </p:nvSpPr>
        <p:spPr>
          <a:xfrm>
            <a:off x="1688064" y="1735658"/>
            <a:ext cx="149400" cy="149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10"/>
          <p:cNvSpPr/>
          <p:nvPr/>
        </p:nvSpPr>
        <p:spPr>
          <a:xfrm rot="10800000">
            <a:off x="133041" y="2346270"/>
            <a:ext cx="1071900" cy="10719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10"/>
          <p:cNvSpPr/>
          <p:nvPr/>
        </p:nvSpPr>
        <p:spPr>
          <a:xfrm>
            <a:off x="686107" y="2872793"/>
            <a:ext cx="545400" cy="5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2" name="Google Shape;982;p10"/>
          <p:cNvGrpSpPr/>
          <p:nvPr/>
        </p:nvGrpSpPr>
        <p:grpSpPr>
          <a:xfrm rot="10800000">
            <a:off x="130181" y="2334410"/>
            <a:ext cx="1102680" cy="553796"/>
            <a:chOff x="10576560" y="3328633"/>
            <a:chExt cx="1514255" cy="760500"/>
          </a:xfrm>
        </p:grpSpPr>
        <p:sp>
          <p:nvSpPr>
            <p:cNvPr id="983" name="Google Shape;983;p1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1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5" name="Google Shape;985;p10"/>
          <p:cNvSpPr/>
          <p:nvPr/>
        </p:nvSpPr>
        <p:spPr>
          <a:xfrm rot="-5400000" flipH="1">
            <a:off x="408165" y="2579332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10"/>
          <p:cNvSpPr/>
          <p:nvPr/>
        </p:nvSpPr>
        <p:spPr>
          <a:xfrm rot="-5400000">
            <a:off x="406997" y="2578125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7" name="Google Shape;987;p10"/>
          <p:cNvGrpSpPr/>
          <p:nvPr/>
        </p:nvGrpSpPr>
        <p:grpSpPr>
          <a:xfrm>
            <a:off x="467929" y="2637014"/>
            <a:ext cx="428619" cy="428619"/>
            <a:chOff x="9392653" y="5061283"/>
            <a:chExt cx="588600" cy="588600"/>
          </a:xfrm>
        </p:grpSpPr>
        <p:sp>
          <p:nvSpPr>
            <p:cNvPr id="988" name="Google Shape;988;p10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0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0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1" name="Google Shape;991;p10"/>
          <p:cNvSpPr/>
          <p:nvPr/>
        </p:nvSpPr>
        <p:spPr>
          <a:xfrm>
            <a:off x="2302055" y="189505"/>
            <a:ext cx="1130700" cy="10875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2" name="Google Shape;992;p10"/>
          <p:cNvGrpSpPr/>
          <p:nvPr/>
        </p:nvGrpSpPr>
        <p:grpSpPr>
          <a:xfrm>
            <a:off x="2298978" y="193388"/>
            <a:ext cx="1136647" cy="945649"/>
            <a:chOff x="3210826" y="234733"/>
            <a:chExt cx="1560900" cy="1298611"/>
          </a:xfrm>
        </p:grpSpPr>
        <p:cxnSp>
          <p:nvCxnSpPr>
            <p:cNvPr id="993" name="Google Shape;993;p10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4" name="Google Shape;994;p10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5" name="Google Shape;995;p10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6" name="Google Shape;996;p10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7" name="Google Shape;997;p10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8" name="Google Shape;998;p10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9" name="Google Shape;999;p10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0" name="Google Shape;1000;p10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01" name="Google Shape;1001;p10"/>
          <p:cNvGrpSpPr/>
          <p:nvPr/>
        </p:nvGrpSpPr>
        <p:grpSpPr>
          <a:xfrm rot="-59966">
            <a:off x="2318468" y="178074"/>
            <a:ext cx="1116710" cy="1116794"/>
            <a:chOff x="3247624" y="213651"/>
            <a:chExt cx="1533709" cy="1533614"/>
          </a:xfrm>
        </p:grpSpPr>
        <p:sp>
          <p:nvSpPr>
            <p:cNvPr id="1002" name="Google Shape;1002;p10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10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4" name="Google Shape;1004;p10"/>
          <p:cNvSpPr/>
          <p:nvPr/>
        </p:nvSpPr>
        <p:spPr>
          <a:xfrm>
            <a:off x="2620733" y="480006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10"/>
          <p:cNvSpPr/>
          <p:nvPr/>
        </p:nvSpPr>
        <p:spPr>
          <a:xfrm>
            <a:off x="2747187" y="606460"/>
            <a:ext cx="260100" cy="26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6" name="Google Shape;1006;p10"/>
          <p:cNvGrpSpPr/>
          <p:nvPr/>
        </p:nvGrpSpPr>
        <p:grpSpPr>
          <a:xfrm>
            <a:off x="10783623" y="4167881"/>
            <a:ext cx="1239797" cy="1239797"/>
            <a:chOff x="4761550" y="1708047"/>
            <a:chExt cx="1516200" cy="1516200"/>
          </a:xfrm>
        </p:grpSpPr>
        <p:sp>
          <p:nvSpPr>
            <p:cNvPr id="1007" name="Google Shape;1007;p10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10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10"/>
          <p:cNvGrpSpPr/>
          <p:nvPr/>
        </p:nvGrpSpPr>
        <p:grpSpPr>
          <a:xfrm>
            <a:off x="10145510" y="3544728"/>
            <a:ext cx="2517712" cy="2517712"/>
            <a:chOff x="6547473" y="2211197"/>
            <a:chExt cx="2916381" cy="2916381"/>
          </a:xfrm>
        </p:grpSpPr>
        <p:grpSp>
          <p:nvGrpSpPr>
            <p:cNvPr id="1010" name="Google Shape;1010;p10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011" name="Google Shape;1011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2" name="Google Shape;1012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13" name="Google Shape;1013;p10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1014" name="Google Shape;1014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5" name="Google Shape;1015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16" name="Google Shape;1016;p10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1017" name="Google Shape;1017;p10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8" name="Google Shape;1018;p10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19" name="Google Shape;1019;p10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1020" name="Google Shape;1020;p10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1" name="Google Shape;1021;p10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22" name="Google Shape;1022;p10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1023" name="Google Shape;1023;p10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4" name="Google Shape;1024;p10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25" name="Google Shape;1025;p10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1026" name="Google Shape;1026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7" name="Google Shape;1027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028" name="Google Shape;1028;p10"/>
          <p:cNvSpPr/>
          <p:nvPr/>
        </p:nvSpPr>
        <p:spPr>
          <a:xfrm rot="5400000">
            <a:off x="10892389" y="5572891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10"/>
          <p:cNvSpPr/>
          <p:nvPr/>
        </p:nvSpPr>
        <p:spPr>
          <a:xfrm rot="5400000">
            <a:off x="11054172" y="5734509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10"/>
          <p:cNvSpPr/>
          <p:nvPr/>
        </p:nvSpPr>
        <p:spPr>
          <a:xfrm rot="5400000" flipH="1">
            <a:off x="10892389" y="5574084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10"/>
          <p:cNvSpPr/>
          <p:nvPr/>
        </p:nvSpPr>
        <p:spPr>
          <a:xfrm>
            <a:off x="9437457" y="6081607"/>
            <a:ext cx="1292700" cy="6150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10"/>
          <p:cNvSpPr/>
          <p:nvPr/>
        </p:nvSpPr>
        <p:spPr>
          <a:xfrm rot="-5400000" flipH="1">
            <a:off x="9440858" y="5405732"/>
            <a:ext cx="1292700" cy="1292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10"/>
          <p:cNvSpPr/>
          <p:nvPr/>
        </p:nvSpPr>
        <p:spPr>
          <a:xfrm rot="-5400000" flipH="1">
            <a:off x="9764093" y="572896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10"/>
          <p:cNvSpPr/>
          <p:nvPr/>
        </p:nvSpPr>
        <p:spPr>
          <a:xfrm rot="-5400000" flipH="1">
            <a:off x="9925710" y="5890586"/>
            <a:ext cx="323100" cy="323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10"/>
          <p:cNvSpPr/>
          <p:nvPr/>
        </p:nvSpPr>
        <p:spPr>
          <a:xfrm rot="-5400000" flipH="1">
            <a:off x="9602476" y="5567350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10"/>
          <p:cNvSpPr/>
          <p:nvPr/>
        </p:nvSpPr>
        <p:spPr>
          <a:xfrm>
            <a:off x="9575955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10"/>
          <p:cNvSpPr/>
          <p:nvPr/>
        </p:nvSpPr>
        <p:spPr>
          <a:xfrm>
            <a:off x="9743077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10"/>
          <p:cNvSpPr/>
          <p:nvPr/>
        </p:nvSpPr>
        <p:spPr>
          <a:xfrm>
            <a:off x="9910198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10"/>
          <p:cNvSpPr/>
          <p:nvPr/>
        </p:nvSpPr>
        <p:spPr>
          <a:xfrm>
            <a:off x="9575955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10"/>
          <p:cNvSpPr/>
          <p:nvPr/>
        </p:nvSpPr>
        <p:spPr>
          <a:xfrm>
            <a:off x="9743077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10"/>
          <p:cNvSpPr/>
          <p:nvPr/>
        </p:nvSpPr>
        <p:spPr>
          <a:xfrm>
            <a:off x="9910198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10"/>
          <p:cNvSpPr/>
          <p:nvPr/>
        </p:nvSpPr>
        <p:spPr>
          <a:xfrm>
            <a:off x="9575955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10"/>
          <p:cNvSpPr/>
          <p:nvPr/>
        </p:nvSpPr>
        <p:spPr>
          <a:xfrm>
            <a:off x="9743077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10"/>
          <p:cNvSpPr/>
          <p:nvPr/>
        </p:nvSpPr>
        <p:spPr>
          <a:xfrm>
            <a:off x="9910198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10"/>
          <p:cNvSpPr/>
          <p:nvPr/>
        </p:nvSpPr>
        <p:spPr>
          <a:xfrm>
            <a:off x="10244440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10"/>
          <p:cNvSpPr/>
          <p:nvPr/>
        </p:nvSpPr>
        <p:spPr>
          <a:xfrm>
            <a:off x="10411561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10"/>
          <p:cNvSpPr/>
          <p:nvPr/>
        </p:nvSpPr>
        <p:spPr>
          <a:xfrm>
            <a:off x="10578681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10"/>
          <p:cNvSpPr/>
          <p:nvPr/>
        </p:nvSpPr>
        <p:spPr>
          <a:xfrm>
            <a:off x="10244440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10"/>
          <p:cNvSpPr/>
          <p:nvPr/>
        </p:nvSpPr>
        <p:spPr>
          <a:xfrm>
            <a:off x="10411561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10"/>
          <p:cNvSpPr/>
          <p:nvPr/>
        </p:nvSpPr>
        <p:spPr>
          <a:xfrm>
            <a:off x="10578681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10"/>
          <p:cNvSpPr/>
          <p:nvPr/>
        </p:nvSpPr>
        <p:spPr>
          <a:xfrm>
            <a:off x="10244440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10"/>
          <p:cNvSpPr/>
          <p:nvPr/>
        </p:nvSpPr>
        <p:spPr>
          <a:xfrm>
            <a:off x="10411561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10"/>
          <p:cNvSpPr/>
          <p:nvPr/>
        </p:nvSpPr>
        <p:spPr>
          <a:xfrm>
            <a:off x="10578681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10"/>
          <p:cNvSpPr/>
          <p:nvPr/>
        </p:nvSpPr>
        <p:spPr>
          <a:xfrm>
            <a:off x="10077319" y="431297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10"/>
          <p:cNvSpPr/>
          <p:nvPr/>
        </p:nvSpPr>
        <p:spPr>
          <a:xfrm>
            <a:off x="10077319" y="446948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10"/>
          <p:cNvSpPr/>
          <p:nvPr/>
        </p:nvSpPr>
        <p:spPr>
          <a:xfrm>
            <a:off x="10077319" y="4609363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7" name="Google Shape;1057;p10"/>
          <p:cNvGrpSpPr/>
          <p:nvPr/>
        </p:nvGrpSpPr>
        <p:grpSpPr>
          <a:xfrm rot="5400000">
            <a:off x="9482341" y="4747450"/>
            <a:ext cx="635083" cy="738092"/>
            <a:chOff x="10628069" y="2437255"/>
            <a:chExt cx="369772" cy="748800"/>
          </a:xfrm>
        </p:grpSpPr>
        <p:cxnSp>
          <p:nvCxnSpPr>
            <p:cNvPr id="1058" name="Google Shape;1058;p1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9" name="Google Shape;1059;p1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0" name="Google Shape;1060;p1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61" name="Google Shape;1061;p10"/>
          <p:cNvSpPr/>
          <p:nvPr/>
        </p:nvSpPr>
        <p:spPr>
          <a:xfrm rot="5400000">
            <a:off x="10095364" y="4796441"/>
            <a:ext cx="646500" cy="64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10"/>
          <p:cNvSpPr/>
          <p:nvPr/>
        </p:nvSpPr>
        <p:spPr>
          <a:xfrm>
            <a:off x="10268991" y="4970157"/>
            <a:ext cx="299100" cy="29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10"/>
          <p:cNvSpPr/>
          <p:nvPr/>
        </p:nvSpPr>
        <p:spPr>
          <a:xfrm>
            <a:off x="9436073" y="5440358"/>
            <a:ext cx="646500" cy="64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10"/>
          <p:cNvSpPr/>
          <p:nvPr/>
        </p:nvSpPr>
        <p:spPr>
          <a:xfrm rot="-5400000">
            <a:off x="10095324" y="5425412"/>
            <a:ext cx="646500" cy="64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5" name="Google Shape;1065;p10"/>
          <p:cNvGrpSpPr/>
          <p:nvPr/>
        </p:nvGrpSpPr>
        <p:grpSpPr>
          <a:xfrm>
            <a:off x="9600305" y="5429501"/>
            <a:ext cx="974798" cy="646439"/>
            <a:chOff x="10624861" y="3933984"/>
            <a:chExt cx="1115330" cy="748800"/>
          </a:xfrm>
        </p:grpSpPr>
        <p:cxnSp>
          <p:nvCxnSpPr>
            <p:cNvPr id="1066" name="Google Shape;1066;p1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7" name="Google Shape;1067;p1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8" name="Google Shape;1068;p1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9" name="Google Shape;1069;p1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0" name="Google Shape;1070;p1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1" name="Google Shape;1071;p1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2" name="Google Shape;1072;p1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73" name="Google Shape;1073;p10"/>
          <p:cNvSpPr/>
          <p:nvPr/>
        </p:nvSpPr>
        <p:spPr>
          <a:xfrm rot="5400000">
            <a:off x="10757957" y="5418599"/>
            <a:ext cx="1270800" cy="12708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10"/>
          <p:cNvSpPr/>
          <p:nvPr/>
        </p:nvSpPr>
        <p:spPr>
          <a:xfrm rot="5400000" flipH="1">
            <a:off x="10736055" y="5412902"/>
            <a:ext cx="1292700" cy="1292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10"/>
          <p:cNvSpPr/>
          <p:nvPr/>
        </p:nvSpPr>
        <p:spPr>
          <a:xfrm rot="5400000" flipH="1">
            <a:off x="11054172" y="5735866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10"/>
          <p:cNvSpPr/>
          <p:nvPr/>
        </p:nvSpPr>
        <p:spPr>
          <a:xfrm rot="5400000" flipH="1">
            <a:off x="11215955" y="5897648"/>
            <a:ext cx="323100" cy="32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10"/>
          <p:cNvSpPr/>
          <p:nvPr/>
        </p:nvSpPr>
        <p:spPr>
          <a:xfrm>
            <a:off x="11253178" y="4637855"/>
            <a:ext cx="299100" cy="299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1"/>
          <p:cNvSpPr txBox="1">
            <a:spLocks noGrp="1"/>
          </p:cNvSpPr>
          <p:nvPr>
            <p:ph type="subTitle" idx="1"/>
          </p:nvPr>
        </p:nvSpPr>
        <p:spPr>
          <a:xfrm>
            <a:off x="5437206" y="1729975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80" name="Google Shape;1080;p11"/>
          <p:cNvSpPr txBox="1">
            <a:spLocks noGrp="1"/>
          </p:cNvSpPr>
          <p:nvPr>
            <p:ph type="subTitle" idx="2"/>
          </p:nvPr>
        </p:nvSpPr>
        <p:spPr>
          <a:xfrm>
            <a:off x="5437206" y="3334868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81" name="Google Shape;1081;p11"/>
          <p:cNvSpPr txBox="1">
            <a:spLocks noGrp="1"/>
          </p:cNvSpPr>
          <p:nvPr>
            <p:ph type="subTitle" idx="3"/>
          </p:nvPr>
        </p:nvSpPr>
        <p:spPr>
          <a:xfrm>
            <a:off x="5437206" y="4939762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82" name="Google Shape;1082;p11"/>
          <p:cNvSpPr txBox="1">
            <a:spLocks noGrp="1"/>
          </p:cNvSpPr>
          <p:nvPr>
            <p:ph type="title"/>
          </p:nvPr>
        </p:nvSpPr>
        <p:spPr>
          <a:xfrm>
            <a:off x="4486825" y="593375"/>
            <a:ext cx="7358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83" name="Google Shape;1083;p11"/>
          <p:cNvSpPr txBox="1">
            <a:spLocks noGrp="1"/>
          </p:cNvSpPr>
          <p:nvPr>
            <p:ph type="body" idx="4"/>
          </p:nvPr>
        </p:nvSpPr>
        <p:spPr>
          <a:xfrm>
            <a:off x="5437200" y="2167925"/>
            <a:ext cx="6406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84" name="Google Shape;1084;p11"/>
          <p:cNvSpPr txBox="1">
            <a:spLocks noGrp="1"/>
          </p:cNvSpPr>
          <p:nvPr>
            <p:ph type="body" idx="5"/>
          </p:nvPr>
        </p:nvSpPr>
        <p:spPr>
          <a:xfrm>
            <a:off x="5437200" y="3761388"/>
            <a:ext cx="64068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85" name="Google Shape;1085;p11"/>
          <p:cNvSpPr txBox="1">
            <a:spLocks noGrp="1"/>
          </p:cNvSpPr>
          <p:nvPr>
            <p:ph type="body" idx="6"/>
          </p:nvPr>
        </p:nvSpPr>
        <p:spPr>
          <a:xfrm>
            <a:off x="5437200" y="5353050"/>
            <a:ext cx="6407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1086" name="Google Shape;1086;p11"/>
          <p:cNvGrpSpPr/>
          <p:nvPr/>
        </p:nvGrpSpPr>
        <p:grpSpPr>
          <a:xfrm>
            <a:off x="1490605" y="1938093"/>
            <a:ext cx="909663" cy="610721"/>
            <a:chOff x="10624861" y="3933984"/>
            <a:chExt cx="1115330" cy="748800"/>
          </a:xfrm>
        </p:grpSpPr>
        <p:cxnSp>
          <p:nvCxnSpPr>
            <p:cNvPr id="1087" name="Google Shape;1087;p1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8" name="Google Shape;1088;p1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9" name="Google Shape;1089;p1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0" name="Google Shape;1090;p1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1" name="Google Shape;1091;p1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2" name="Google Shape;1092;p1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3" name="Google Shape;1093;p1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94" name="Google Shape;1094;p11"/>
          <p:cNvSpPr/>
          <p:nvPr/>
        </p:nvSpPr>
        <p:spPr>
          <a:xfrm rot="-5400000" flipH="1">
            <a:off x="127200" y="2501613"/>
            <a:ext cx="1193400" cy="1224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11"/>
          <p:cNvSpPr/>
          <p:nvPr/>
        </p:nvSpPr>
        <p:spPr>
          <a:xfrm>
            <a:off x="119108" y="131954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11"/>
          <p:cNvSpPr/>
          <p:nvPr/>
        </p:nvSpPr>
        <p:spPr>
          <a:xfrm>
            <a:off x="129201" y="132515"/>
            <a:ext cx="1200600" cy="120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7" name="Google Shape;1097;p11"/>
          <p:cNvGrpSpPr/>
          <p:nvPr/>
        </p:nvGrpSpPr>
        <p:grpSpPr>
          <a:xfrm>
            <a:off x="119079" y="734370"/>
            <a:ext cx="603170" cy="610721"/>
            <a:chOff x="8943245" y="2438859"/>
            <a:chExt cx="739541" cy="748800"/>
          </a:xfrm>
        </p:grpSpPr>
        <p:cxnSp>
          <p:nvCxnSpPr>
            <p:cNvPr id="1098" name="Google Shape;1098;p11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9" name="Google Shape;1099;p11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0" name="Google Shape;1100;p11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" name="Google Shape;1101;p11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" name="Google Shape;1102;p11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3" name="Google Shape;1103;p11"/>
          <p:cNvSpPr/>
          <p:nvPr/>
        </p:nvSpPr>
        <p:spPr>
          <a:xfrm>
            <a:off x="243593" y="283916"/>
            <a:ext cx="895200" cy="89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11"/>
          <p:cNvSpPr/>
          <p:nvPr/>
        </p:nvSpPr>
        <p:spPr>
          <a:xfrm>
            <a:off x="403872" y="444195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11"/>
          <p:cNvSpPr/>
          <p:nvPr/>
        </p:nvSpPr>
        <p:spPr>
          <a:xfrm>
            <a:off x="549758" y="590080"/>
            <a:ext cx="282600" cy="28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11"/>
          <p:cNvSpPr/>
          <p:nvPr/>
        </p:nvSpPr>
        <p:spPr>
          <a:xfrm>
            <a:off x="1334611" y="131954"/>
            <a:ext cx="610800" cy="6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11"/>
          <p:cNvSpPr/>
          <p:nvPr/>
        </p:nvSpPr>
        <p:spPr>
          <a:xfrm>
            <a:off x="1333303" y="742977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8" name="Google Shape;1108;p11"/>
          <p:cNvGrpSpPr/>
          <p:nvPr/>
        </p:nvGrpSpPr>
        <p:grpSpPr>
          <a:xfrm>
            <a:off x="1493221" y="733062"/>
            <a:ext cx="301586" cy="610721"/>
            <a:chOff x="10628069" y="2437255"/>
            <a:chExt cx="369772" cy="748800"/>
          </a:xfrm>
        </p:grpSpPr>
        <p:cxnSp>
          <p:nvCxnSpPr>
            <p:cNvPr id="1109" name="Google Shape;1109;p1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" name="Google Shape;1110;p1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" name="Google Shape;1111;p1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12" name="Google Shape;1112;p11"/>
          <p:cNvSpPr/>
          <p:nvPr/>
        </p:nvSpPr>
        <p:spPr>
          <a:xfrm>
            <a:off x="1482645" y="282605"/>
            <a:ext cx="323400" cy="3234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11"/>
          <p:cNvSpPr/>
          <p:nvPr/>
        </p:nvSpPr>
        <p:spPr>
          <a:xfrm>
            <a:off x="1560495" y="360454"/>
            <a:ext cx="167400" cy="16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11"/>
          <p:cNvSpPr/>
          <p:nvPr/>
        </p:nvSpPr>
        <p:spPr>
          <a:xfrm rot="5400000">
            <a:off x="1947259" y="744569"/>
            <a:ext cx="610800" cy="61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11"/>
          <p:cNvGrpSpPr/>
          <p:nvPr/>
        </p:nvGrpSpPr>
        <p:grpSpPr>
          <a:xfrm>
            <a:off x="1947299" y="904511"/>
            <a:ext cx="610721" cy="301586"/>
            <a:chOff x="11184810" y="2647468"/>
            <a:chExt cx="748800" cy="369772"/>
          </a:xfrm>
        </p:grpSpPr>
        <p:cxnSp>
          <p:nvCxnSpPr>
            <p:cNvPr id="1116" name="Google Shape;1116;p11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" name="Google Shape;1117;p11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" name="Google Shape;1118;p11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19" name="Google Shape;1119;p11"/>
          <p:cNvSpPr/>
          <p:nvPr/>
        </p:nvSpPr>
        <p:spPr>
          <a:xfrm>
            <a:off x="1964793" y="152421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11"/>
          <p:cNvSpPr/>
          <p:nvPr/>
        </p:nvSpPr>
        <p:spPr>
          <a:xfrm>
            <a:off x="2085818" y="273447"/>
            <a:ext cx="323400" cy="32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11"/>
          <p:cNvSpPr/>
          <p:nvPr/>
        </p:nvSpPr>
        <p:spPr>
          <a:xfrm>
            <a:off x="2163667" y="351296"/>
            <a:ext cx="167400" cy="167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11"/>
          <p:cNvSpPr/>
          <p:nvPr/>
        </p:nvSpPr>
        <p:spPr>
          <a:xfrm rot="-5400000">
            <a:off x="127892" y="1347785"/>
            <a:ext cx="1200600" cy="120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11"/>
          <p:cNvSpPr/>
          <p:nvPr/>
        </p:nvSpPr>
        <p:spPr>
          <a:xfrm rot="-5400000">
            <a:off x="275553" y="1495624"/>
            <a:ext cx="905100" cy="905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11"/>
          <p:cNvSpPr/>
          <p:nvPr/>
        </p:nvSpPr>
        <p:spPr>
          <a:xfrm rot="-5400000">
            <a:off x="413589" y="1633587"/>
            <a:ext cx="629100" cy="62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11"/>
          <p:cNvSpPr/>
          <p:nvPr/>
        </p:nvSpPr>
        <p:spPr>
          <a:xfrm rot="-5400000">
            <a:off x="577139" y="1791221"/>
            <a:ext cx="321000" cy="321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11"/>
          <p:cNvSpPr/>
          <p:nvPr/>
        </p:nvSpPr>
        <p:spPr>
          <a:xfrm rot="-5400000" flipH="1">
            <a:off x="126584" y="1338863"/>
            <a:ext cx="1200600" cy="12006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11"/>
          <p:cNvSpPr/>
          <p:nvPr/>
        </p:nvSpPr>
        <p:spPr>
          <a:xfrm rot="5400000">
            <a:off x="132889" y="1338863"/>
            <a:ext cx="1200600" cy="12006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11"/>
          <p:cNvSpPr/>
          <p:nvPr/>
        </p:nvSpPr>
        <p:spPr>
          <a:xfrm rot="-5400000" flipH="1">
            <a:off x="420132" y="1616710"/>
            <a:ext cx="629100" cy="62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11"/>
          <p:cNvSpPr/>
          <p:nvPr/>
        </p:nvSpPr>
        <p:spPr>
          <a:xfrm rot="-5400000" flipH="1">
            <a:off x="575831" y="1766332"/>
            <a:ext cx="321000" cy="321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0" name="Google Shape;1130;p11"/>
          <p:cNvGrpSpPr/>
          <p:nvPr/>
        </p:nvGrpSpPr>
        <p:grpSpPr>
          <a:xfrm>
            <a:off x="1491913" y="1342774"/>
            <a:ext cx="909664" cy="610721"/>
            <a:chOff x="10626465" y="3184818"/>
            <a:chExt cx="1115330" cy="748800"/>
          </a:xfrm>
        </p:grpSpPr>
        <p:cxnSp>
          <p:nvCxnSpPr>
            <p:cNvPr id="1131" name="Google Shape;1131;p11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" name="Google Shape;1132;p11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" name="Google Shape;1133;p11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4" name="Google Shape;1134;p11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" name="Google Shape;1135;p11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6" name="Google Shape;1136;p11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" name="Google Shape;1137;p11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38" name="Google Shape;1138;p11"/>
          <p:cNvSpPr/>
          <p:nvPr/>
        </p:nvSpPr>
        <p:spPr>
          <a:xfrm>
            <a:off x="1326947" y="1359421"/>
            <a:ext cx="620400" cy="596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11"/>
          <p:cNvSpPr/>
          <p:nvPr/>
        </p:nvSpPr>
        <p:spPr>
          <a:xfrm rot="-5400000">
            <a:off x="1953446" y="1347651"/>
            <a:ext cx="620400" cy="596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0" name="Google Shape;1140;p11"/>
          <p:cNvGrpSpPr/>
          <p:nvPr/>
        </p:nvGrpSpPr>
        <p:grpSpPr>
          <a:xfrm rot="10800000">
            <a:off x="1325776" y="1954760"/>
            <a:ext cx="1235026" cy="620264"/>
            <a:chOff x="10576560" y="3328633"/>
            <a:chExt cx="1514255" cy="760500"/>
          </a:xfrm>
        </p:grpSpPr>
        <p:sp>
          <p:nvSpPr>
            <p:cNvPr id="1141" name="Google Shape;1141;p1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1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3" name="Google Shape;1143;p11"/>
          <p:cNvSpPr/>
          <p:nvPr/>
        </p:nvSpPr>
        <p:spPr>
          <a:xfrm rot="2700000">
            <a:off x="1731387" y="1738294"/>
            <a:ext cx="441235" cy="441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11"/>
          <p:cNvSpPr/>
          <p:nvPr/>
        </p:nvSpPr>
        <p:spPr>
          <a:xfrm>
            <a:off x="1786194" y="1795116"/>
            <a:ext cx="323400" cy="32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11"/>
          <p:cNvSpPr/>
          <p:nvPr/>
        </p:nvSpPr>
        <p:spPr>
          <a:xfrm>
            <a:off x="1864125" y="1873047"/>
            <a:ext cx="167400" cy="167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11"/>
          <p:cNvSpPr/>
          <p:nvPr/>
        </p:nvSpPr>
        <p:spPr>
          <a:xfrm rot="-5400000">
            <a:off x="271261" y="2677116"/>
            <a:ext cx="905100" cy="9051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11"/>
          <p:cNvSpPr/>
          <p:nvPr/>
        </p:nvSpPr>
        <p:spPr>
          <a:xfrm rot="-5400000">
            <a:off x="409297" y="2815079"/>
            <a:ext cx="629100" cy="6291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11"/>
          <p:cNvSpPr/>
          <p:nvPr/>
        </p:nvSpPr>
        <p:spPr>
          <a:xfrm>
            <a:off x="731445" y="2528953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11"/>
          <p:cNvSpPr/>
          <p:nvPr/>
        </p:nvSpPr>
        <p:spPr>
          <a:xfrm>
            <a:off x="616493" y="3010629"/>
            <a:ext cx="233100" cy="23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0" name="Google Shape;1150;p11"/>
          <p:cNvGrpSpPr/>
          <p:nvPr/>
        </p:nvGrpSpPr>
        <p:grpSpPr>
          <a:xfrm>
            <a:off x="235714" y="3291935"/>
            <a:ext cx="339739" cy="44042"/>
            <a:chOff x="10578164" y="275923"/>
            <a:chExt cx="416551" cy="54000"/>
          </a:xfrm>
        </p:grpSpPr>
        <p:sp>
          <p:nvSpPr>
            <p:cNvPr id="1151" name="Google Shape;1151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11"/>
          <p:cNvGrpSpPr/>
          <p:nvPr/>
        </p:nvGrpSpPr>
        <p:grpSpPr>
          <a:xfrm>
            <a:off x="235714" y="3416887"/>
            <a:ext cx="339739" cy="44042"/>
            <a:chOff x="10578164" y="275923"/>
            <a:chExt cx="416551" cy="54000"/>
          </a:xfrm>
        </p:grpSpPr>
        <p:sp>
          <p:nvSpPr>
            <p:cNvPr id="1155" name="Google Shape;1155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11"/>
          <p:cNvGrpSpPr/>
          <p:nvPr/>
        </p:nvGrpSpPr>
        <p:grpSpPr>
          <a:xfrm>
            <a:off x="235714" y="3541840"/>
            <a:ext cx="339739" cy="44042"/>
            <a:chOff x="10578164" y="275923"/>
            <a:chExt cx="416551" cy="54000"/>
          </a:xfrm>
        </p:grpSpPr>
        <p:sp>
          <p:nvSpPr>
            <p:cNvPr id="1159" name="Google Shape;1159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11"/>
          <p:cNvGrpSpPr/>
          <p:nvPr/>
        </p:nvGrpSpPr>
        <p:grpSpPr>
          <a:xfrm>
            <a:off x="862437" y="2693996"/>
            <a:ext cx="339739" cy="44042"/>
            <a:chOff x="10578164" y="275923"/>
            <a:chExt cx="416551" cy="54000"/>
          </a:xfrm>
        </p:grpSpPr>
        <p:sp>
          <p:nvSpPr>
            <p:cNvPr id="1163" name="Google Shape;1163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11"/>
          <p:cNvGrpSpPr/>
          <p:nvPr/>
        </p:nvGrpSpPr>
        <p:grpSpPr>
          <a:xfrm>
            <a:off x="862437" y="2818949"/>
            <a:ext cx="339739" cy="44042"/>
            <a:chOff x="10578164" y="275923"/>
            <a:chExt cx="416551" cy="54000"/>
          </a:xfrm>
        </p:grpSpPr>
        <p:sp>
          <p:nvSpPr>
            <p:cNvPr id="1167" name="Google Shape;1167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11"/>
          <p:cNvGrpSpPr/>
          <p:nvPr/>
        </p:nvGrpSpPr>
        <p:grpSpPr>
          <a:xfrm>
            <a:off x="862437" y="2943901"/>
            <a:ext cx="339739" cy="44042"/>
            <a:chOff x="10578164" y="275923"/>
            <a:chExt cx="416551" cy="54000"/>
          </a:xfrm>
        </p:grpSpPr>
        <p:sp>
          <p:nvSpPr>
            <p:cNvPr id="1171" name="Google Shape;1171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4" name="Google Shape;1174;p11"/>
          <p:cNvSpPr/>
          <p:nvPr/>
        </p:nvSpPr>
        <p:spPr>
          <a:xfrm>
            <a:off x="2551821" y="141300"/>
            <a:ext cx="1266300" cy="1218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5" name="Google Shape;1175;p11"/>
          <p:cNvGrpSpPr/>
          <p:nvPr/>
        </p:nvGrpSpPr>
        <p:grpSpPr>
          <a:xfrm>
            <a:off x="2548326" y="145647"/>
            <a:ext cx="1273070" cy="1059147"/>
            <a:chOff x="3210826" y="234733"/>
            <a:chExt cx="1560900" cy="1298611"/>
          </a:xfrm>
        </p:grpSpPr>
        <p:cxnSp>
          <p:nvCxnSpPr>
            <p:cNvPr id="1176" name="Google Shape;1176;p11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" name="Google Shape;1177;p11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" name="Google Shape;1178;p11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" name="Google Shape;1179;p11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" name="Google Shape;1180;p11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" name="Google Shape;1181;p11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" name="Google Shape;1182;p11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" name="Google Shape;1183;p11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184" name="Google Shape;1184;p11"/>
          <p:cNvGrpSpPr/>
          <p:nvPr/>
        </p:nvGrpSpPr>
        <p:grpSpPr>
          <a:xfrm rot="-59862">
            <a:off x="2570209" y="128575"/>
            <a:ext cx="1250776" cy="1250699"/>
            <a:chOff x="3247624" y="213651"/>
            <a:chExt cx="1533709" cy="1533614"/>
          </a:xfrm>
        </p:grpSpPr>
        <p:sp>
          <p:nvSpPr>
            <p:cNvPr id="1185" name="Google Shape;1185;p11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11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7" name="Google Shape;1187;p11"/>
          <p:cNvSpPr/>
          <p:nvPr/>
        </p:nvSpPr>
        <p:spPr>
          <a:xfrm>
            <a:off x="2908755" y="466671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11"/>
          <p:cNvSpPr/>
          <p:nvPr/>
        </p:nvSpPr>
        <p:spPr>
          <a:xfrm>
            <a:off x="3050388" y="608305"/>
            <a:ext cx="291300" cy="291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  <p:sldLayoutId id="2147483667" r:id="rId18"/>
    <p:sldLayoutId id="2147483668" r:id="rId19"/>
    <p:sldLayoutId id="2147483670" r:id="rId20"/>
    <p:sldLayoutId id="2147483673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Z map">
            <a:extLst>
              <a:ext uri="{FF2B5EF4-FFF2-40B4-BE49-F238E27FC236}">
                <a16:creationId xmlns:a16="http://schemas.microsoft.com/office/drawing/2014/main" id="{CD1A6C1C-711D-4B0F-B139-4F4249FC8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1"/>
          <a:stretch/>
        </p:blipFill>
        <p:spPr bwMode="auto">
          <a:xfrm>
            <a:off x="1447995" y="1825220"/>
            <a:ext cx="2669891" cy="32112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스크린샷, 원, 지도, 도표이(가) 표시된 사진&#10;&#10;자동 생성된 설명">
            <a:extLst>
              <a:ext uri="{FF2B5EF4-FFF2-40B4-BE49-F238E27FC236}">
                <a16:creationId xmlns:a16="http://schemas.microsoft.com/office/drawing/2014/main" id="{EEB60387-7DC8-58D6-91E6-BFE43D34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843" y="1824050"/>
            <a:ext cx="3861982" cy="3209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원, 지도, 도표이(가) 표시된 사진&#10;&#10;자동 생성된 설명">
            <a:extLst>
              <a:ext uri="{FF2B5EF4-FFF2-40B4-BE49-F238E27FC236}">
                <a16:creationId xmlns:a16="http://schemas.microsoft.com/office/drawing/2014/main" id="{AB06128B-94CD-E980-9E31-1F502C7A6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825" y="1824050"/>
            <a:ext cx="3836120" cy="3209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2422;p31">
            <a:extLst>
              <a:ext uri="{FF2B5EF4-FFF2-40B4-BE49-F238E27FC236}">
                <a16:creationId xmlns:a16="http://schemas.microsoft.com/office/drawing/2014/main" id="{FDDCDDDD-4554-BDE8-F4C2-43BD783CC6CC}"/>
              </a:ext>
            </a:extLst>
          </p:cNvPr>
          <p:cNvSpPr txBox="1"/>
          <p:nvPr/>
        </p:nvSpPr>
        <p:spPr>
          <a:xfrm>
            <a:off x="6212792" y="1944365"/>
            <a:ext cx="1692000" cy="3600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GA1571_Q: 146m</a:t>
            </a:r>
            <a:endParaRPr sz="17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2427;p31">
            <a:extLst>
              <a:ext uri="{FF2B5EF4-FFF2-40B4-BE49-F238E27FC236}">
                <a16:creationId xmlns:a16="http://schemas.microsoft.com/office/drawing/2014/main" id="{B7B41826-EC85-DCBF-BC4E-269F1737A5FB}"/>
              </a:ext>
            </a:extLst>
          </p:cNvPr>
          <p:cNvSpPr txBox="1"/>
          <p:nvPr/>
        </p:nvSpPr>
        <p:spPr>
          <a:xfrm>
            <a:off x="5036568" y="4038963"/>
            <a:ext cx="1764000" cy="3600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GA2401_D: 162m</a:t>
            </a:r>
            <a:endParaRPr sz="17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2435;p31">
            <a:extLst>
              <a:ext uri="{FF2B5EF4-FFF2-40B4-BE49-F238E27FC236}">
                <a16:creationId xmlns:a16="http://schemas.microsoft.com/office/drawing/2014/main" id="{1115AF8D-4433-030D-8D75-A7DBC499C5E3}"/>
              </a:ext>
            </a:extLst>
          </p:cNvPr>
          <p:cNvSpPr txBox="1"/>
          <p:nvPr/>
        </p:nvSpPr>
        <p:spPr>
          <a:xfrm>
            <a:off x="8270344" y="4086992"/>
            <a:ext cx="1692000" cy="360000"/>
          </a:xfrm>
          <a:prstGeom prst="rect">
            <a:avLst/>
          </a:prstGeom>
          <a:solidFill>
            <a:srgbClr val="FFB8A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GG2001_S: 101m</a:t>
            </a:r>
            <a:endParaRPr sz="17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2437;p31">
            <a:extLst>
              <a:ext uri="{FF2B5EF4-FFF2-40B4-BE49-F238E27FC236}">
                <a16:creationId xmlns:a16="http://schemas.microsoft.com/office/drawing/2014/main" id="{B9044535-82FC-3A8A-7512-026A0626BAB6}"/>
              </a:ext>
            </a:extLst>
          </p:cNvPr>
          <p:cNvSpPr txBox="1"/>
          <p:nvPr/>
        </p:nvSpPr>
        <p:spPr>
          <a:xfrm>
            <a:off x="9913665" y="1947821"/>
            <a:ext cx="1769400" cy="360000"/>
          </a:xfrm>
          <a:prstGeom prst="rect">
            <a:avLst/>
          </a:prstGeom>
          <a:solidFill>
            <a:srgbClr val="FFB8A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GA5371_C: 195m</a:t>
            </a:r>
            <a:endParaRPr sz="17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67D872-F0EC-68BE-A6F0-3036B5C66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647" y="4738977"/>
            <a:ext cx="720000" cy="292500"/>
          </a:xfrm>
          <a:prstGeom prst="rect">
            <a:avLst/>
          </a:prstGeom>
        </p:spPr>
      </p:pic>
      <p:sp>
        <p:nvSpPr>
          <p:cNvPr id="11" name="Google Shape;2421;p31">
            <a:extLst>
              <a:ext uri="{FF2B5EF4-FFF2-40B4-BE49-F238E27FC236}">
                <a16:creationId xmlns:a16="http://schemas.microsoft.com/office/drawing/2014/main" id="{EC1EC327-F3CF-1AD9-9D6C-422F3D2A7A10}"/>
              </a:ext>
            </a:extLst>
          </p:cNvPr>
          <p:cNvSpPr txBox="1"/>
          <p:nvPr/>
        </p:nvSpPr>
        <p:spPr>
          <a:xfrm>
            <a:off x="5924792" y="4599477"/>
            <a:ext cx="2052000" cy="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Glasgow Hope St.</a:t>
            </a:r>
            <a:endParaRPr sz="1900" b="1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" name="Google Shape;2430;p31">
            <a:extLst>
              <a:ext uri="{FF2B5EF4-FFF2-40B4-BE49-F238E27FC236}">
                <a16:creationId xmlns:a16="http://schemas.microsoft.com/office/drawing/2014/main" id="{33CA7766-5351-7171-A64A-21C61AAE7585}"/>
              </a:ext>
            </a:extLst>
          </p:cNvPr>
          <p:cNvSpPr txBox="1"/>
          <p:nvPr/>
        </p:nvSpPr>
        <p:spPr>
          <a:xfrm>
            <a:off x="9759314" y="4595854"/>
            <a:ext cx="2052000" cy="4320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Glasgow High St.</a:t>
            </a:r>
            <a:endParaRPr sz="19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" name="Google Shape;2428;p31">
            <a:extLst>
              <a:ext uri="{FF2B5EF4-FFF2-40B4-BE49-F238E27FC236}">
                <a16:creationId xmlns:a16="http://schemas.microsoft.com/office/drawing/2014/main" id="{98BD37B8-D4A0-084D-72D1-573E9B5B9D8F}"/>
              </a:ext>
            </a:extLst>
          </p:cNvPr>
          <p:cNvSpPr txBox="1"/>
          <p:nvPr/>
        </p:nvSpPr>
        <p:spPr>
          <a:xfrm>
            <a:off x="5270568" y="3428999"/>
            <a:ext cx="648000" cy="360000"/>
          </a:xfrm>
          <a:prstGeom prst="rect">
            <a:avLst/>
          </a:prstGeom>
          <a:solidFill>
            <a:schemeClr val="dk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GLA4</a:t>
            </a:r>
            <a:endParaRPr sz="15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" name="Google Shape;2428;p31">
            <a:extLst>
              <a:ext uri="{FF2B5EF4-FFF2-40B4-BE49-F238E27FC236}">
                <a16:creationId xmlns:a16="http://schemas.microsoft.com/office/drawing/2014/main" id="{DCE8F50B-50FC-F555-A5D1-618BF5DF3823}"/>
              </a:ext>
            </a:extLst>
          </p:cNvPr>
          <p:cNvSpPr txBox="1"/>
          <p:nvPr/>
        </p:nvSpPr>
        <p:spPr>
          <a:xfrm>
            <a:off x="9103472" y="3175430"/>
            <a:ext cx="648000" cy="360000"/>
          </a:xfrm>
          <a:prstGeom prst="rect">
            <a:avLst/>
          </a:prstGeom>
          <a:solidFill>
            <a:schemeClr val="dk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GHSR</a:t>
            </a:r>
            <a:endParaRPr sz="15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25F9A99-14BB-C72C-17F9-3CBFB6AC2897}"/>
              </a:ext>
            </a:extLst>
          </p:cNvPr>
          <p:cNvSpPr/>
          <p:nvPr/>
        </p:nvSpPr>
        <p:spPr>
          <a:xfrm>
            <a:off x="5999018" y="3345034"/>
            <a:ext cx="213774" cy="2137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13E3793-FE73-60A4-7F8B-A2E1DA7C9159}"/>
              </a:ext>
            </a:extLst>
          </p:cNvPr>
          <p:cNvSpPr/>
          <p:nvPr/>
        </p:nvSpPr>
        <p:spPr>
          <a:xfrm>
            <a:off x="5997847" y="2376325"/>
            <a:ext cx="213774" cy="2137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1D9CAC7-5A1F-2FB2-8EAE-63D6E5F5AE8F}"/>
              </a:ext>
            </a:extLst>
          </p:cNvPr>
          <p:cNvSpPr/>
          <p:nvPr/>
        </p:nvSpPr>
        <p:spPr>
          <a:xfrm>
            <a:off x="6971834" y="3873218"/>
            <a:ext cx="213774" cy="2137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DB63058-1292-500F-CD07-758EFBB7FCED}"/>
              </a:ext>
            </a:extLst>
          </p:cNvPr>
          <p:cNvSpPr/>
          <p:nvPr/>
        </p:nvSpPr>
        <p:spPr>
          <a:xfrm>
            <a:off x="9805998" y="3345034"/>
            <a:ext cx="213774" cy="2137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0D16C2E-0440-DCE1-4B18-A1B5E232EAA3}"/>
              </a:ext>
            </a:extLst>
          </p:cNvPr>
          <p:cNvSpPr/>
          <p:nvPr/>
        </p:nvSpPr>
        <p:spPr>
          <a:xfrm>
            <a:off x="10352753" y="2320861"/>
            <a:ext cx="213774" cy="2137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A0B3E8A-EED4-0057-5EE2-CF79A7BF050E}"/>
              </a:ext>
            </a:extLst>
          </p:cNvPr>
          <p:cNvSpPr/>
          <p:nvPr/>
        </p:nvSpPr>
        <p:spPr>
          <a:xfrm>
            <a:off x="9398876" y="3809828"/>
            <a:ext cx="213774" cy="2137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Google Shape;2425;p31">
            <a:extLst>
              <a:ext uri="{FF2B5EF4-FFF2-40B4-BE49-F238E27FC236}">
                <a16:creationId xmlns:a16="http://schemas.microsoft.com/office/drawing/2014/main" id="{72A46009-3549-679A-57EC-504486975ED8}"/>
              </a:ext>
            </a:extLst>
          </p:cNvPr>
          <p:cNvCxnSpPr/>
          <p:nvPr/>
        </p:nvCxnSpPr>
        <p:spPr>
          <a:xfrm>
            <a:off x="6115146" y="2607426"/>
            <a:ext cx="9600" cy="709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" name="Google Shape;2426;p31">
            <a:extLst>
              <a:ext uri="{FF2B5EF4-FFF2-40B4-BE49-F238E27FC236}">
                <a16:creationId xmlns:a16="http://schemas.microsoft.com/office/drawing/2014/main" id="{4E17EE32-DC10-834D-42EA-6417DF70C24F}"/>
              </a:ext>
            </a:extLst>
          </p:cNvPr>
          <p:cNvCxnSpPr/>
          <p:nvPr/>
        </p:nvCxnSpPr>
        <p:spPr>
          <a:xfrm>
            <a:off x="6222389" y="3525215"/>
            <a:ext cx="706200" cy="39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" name="Google Shape;2431;p31">
            <a:extLst>
              <a:ext uri="{FF2B5EF4-FFF2-40B4-BE49-F238E27FC236}">
                <a16:creationId xmlns:a16="http://schemas.microsoft.com/office/drawing/2014/main" id="{D1BFEC1A-5F70-6ABA-E2F2-58338EE904AA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9581344" y="3527502"/>
            <a:ext cx="255960" cy="31363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" name="Google Shape;2433;p31">
            <a:extLst>
              <a:ext uri="{FF2B5EF4-FFF2-40B4-BE49-F238E27FC236}">
                <a16:creationId xmlns:a16="http://schemas.microsoft.com/office/drawing/2014/main" id="{27FB0D2B-C7DC-A0CF-88D1-0A75D0AB4B69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9988466" y="2452302"/>
            <a:ext cx="477589" cy="92403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6605270C-D242-6857-BF53-0CA10F715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224" y="4745146"/>
            <a:ext cx="720000" cy="292500"/>
          </a:xfrm>
          <a:prstGeom prst="rect">
            <a:avLst/>
          </a:prstGeom>
        </p:spPr>
      </p:pic>
      <p:pic>
        <p:nvPicPr>
          <p:cNvPr id="26" name="Picture 2" descr="North Arrow PNG Transparent Images - PNG All">
            <a:extLst>
              <a:ext uri="{FF2B5EF4-FFF2-40B4-BE49-F238E27FC236}">
                <a16:creationId xmlns:a16="http://schemas.microsoft.com/office/drawing/2014/main" id="{55BBD6D9-C439-D549-4E26-820186CEF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494" y="4766501"/>
            <a:ext cx="166988" cy="2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rth Arrow PNG Transparent Images - PNG All">
            <a:extLst>
              <a:ext uri="{FF2B5EF4-FFF2-40B4-BE49-F238E27FC236}">
                <a16:creationId xmlns:a16="http://schemas.microsoft.com/office/drawing/2014/main" id="{1E4EB897-9840-B580-9B92-33DC534B5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824" y="4779200"/>
            <a:ext cx="166988" cy="2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CDA83A-CFDD-E151-BA17-645DF424458F}"/>
              </a:ext>
            </a:extLst>
          </p:cNvPr>
          <p:cNvSpPr txBox="1"/>
          <p:nvPr/>
        </p:nvSpPr>
        <p:spPr>
          <a:xfrm>
            <a:off x="4139647" y="1828662"/>
            <a:ext cx="440601" cy="47520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" altLang="ko-GB" sz="28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lang="en-GB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C54C2-AA7E-D0E1-FC4A-EE40AA39F964}"/>
              </a:ext>
            </a:extLst>
          </p:cNvPr>
          <p:cNvSpPr txBox="1"/>
          <p:nvPr/>
        </p:nvSpPr>
        <p:spPr>
          <a:xfrm>
            <a:off x="7998426" y="1828662"/>
            <a:ext cx="440601" cy="47520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" altLang="ko-GB" sz="28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lang="en-GB" sz="2800" dirty="0"/>
          </a:p>
        </p:txBody>
      </p:sp>
      <p:sp>
        <p:nvSpPr>
          <p:cNvPr id="30" name="Google Shape;2428;p31">
            <a:extLst>
              <a:ext uri="{FF2B5EF4-FFF2-40B4-BE49-F238E27FC236}">
                <a16:creationId xmlns:a16="http://schemas.microsoft.com/office/drawing/2014/main" id="{077326C3-B875-79FD-3C1F-B476338608F4}"/>
              </a:ext>
            </a:extLst>
          </p:cNvPr>
          <p:cNvSpPr txBox="1"/>
          <p:nvPr/>
        </p:nvSpPr>
        <p:spPr>
          <a:xfrm>
            <a:off x="1970681" y="4451854"/>
            <a:ext cx="648000" cy="360000"/>
          </a:xfrm>
          <a:prstGeom prst="rect">
            <a:avLst/>
          </a:prstGeom>
          <a:solidFill>
            <a:schemeClr val="dk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GLA4</a:t>
            </a:r>
            <a:endParaRPr sz="15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55D2351-8750-4EED-397C-31227D60DA92}"/>
              </a:ext>
            </a:extLst>
          </p:cNvPr>
          <p:cNvSpPr/>
          <p:nvPr/>
        </p:nvSpPr>
        <p:spPr>
          <a:xfrm>
            <a:off x="2534457" y="4266992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E9388FF-C3A2-747A-BC73-E2E17F965E95}"/>
              </a:ext>
            </a:extLst>
          </p:cNvPr>
          <p:cNvSpPr/>
          <p:nvPr/>
        </p:nvSpPr>
        <p:spPr>
          <a:xfrm>
            <a:off x="3693317" y="3848963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Google Shape;2428;p31">
            <a:extLst>
              <a:ext uri="{FF2B5EF4-FFF2-40B4-BE49-F238E27FC236}">
                <a16:creationId xmlns:a16="http://schemas.microsoft.com/office/drawing/2014/main" id="{778B8124-1D6B-CF98-0F50-E6D7AC86235D}"/>
              </a:ext>
            </a:extLst>
          </p:cNvPr>
          <p:cNvSpPr txBox="1"/>
          <p:nvPr/>
        </p:nvSpPr>
        <p:spPr>
          <a:xfrm>
            <a:off x="3185259" y="3390839"/>
            <a:ext cx="648000" cy="360000"/>
          </a:xfrm>
          <a:prstGeom prst="rect">
            <a:avLst/>
          </a:prstGeom>
          <a:solidFill>
            <a:schemeClr val="dk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GHSR</a:t>
            </a:r>
            <a:endParaRPr sz="15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F84CF8-C81C-9450-9442-3BAA88DEC106}"/>
              </a:ext>
            </a:extLst>
          </p:cNvPr>
          <p:cNvSpPr txBox="1"/>
          <p:nvPr/>
        </p:nvSpPr>
        <p:spPr>
          <a:xfrm>
            <a:off x="1466188" y="2804875"/>
            <a:ext cx="440601" cy="47565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" altLang="ko-GB" sz="28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0385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02B8BB96-3CA4-DB45-D28E-732CAEB82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0" t="14815" r="19020" b="7512"/>
          <a:stretch/>
        </p:blipFill>
        <p:spPr>
          <a:xfrm>
            <a:off x="3849279" y="669303"/>
            <a:ext cx="7315200" cy="53267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 descr="텍스트, 도표, 지도이(가) 표시된 사진&#10;&#10;자동 생성된 설명">
            <a:extLst>
              <a:ext uri="{FF2B5EF4-FFF2-40B4-BE49-F238E27FC236}">
                <a16:creationId xmlns:a16="http://schemas.microsoft.com/office/drawing/2014/main" id="{5221EBB5-CF30-CE04-8751-106E20DE0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80" t="19850" r="23780" b="19850"/>
          <a:stretch/>
        </p:blipFill>
        <p:spPr>
          <a:xfrm>
            <a:off x="3849279" y="669303"/>
            <a:ext cx="1991442" cy="16968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540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B7F2-79CB-D063-1FD7-044AFF9BF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50307C10-F4CA-15A2-775A-8DA03444F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0" t="14815" r="19020" b="13285"/>
          <a:stretch/>
        </p:blipFill>
        <p:spPr>
          <a:xfrm>
            <a:off x="4132027" y="-1729550"/>
            <a:ext cx="5259229" cy="354500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그림 3" descr="스크린샷, 원, 지도, 도표이(가) 표시된 사진&#10;&#10;자동 생성된 설명">
            <a:extLst>
              <a:ext uri="{FF2B5EF4-FFF2-40B4-BE49-F238E27FC236}">
                <a16:creationId xmlns:a16="http://schemas.microsoft.com/office/drawing/2014/main" id="{5FA89DB1-E469-127F-1CF6-8F6E68F43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843" y="1824050"/>
            <a:ext cx="3861982" cy="3209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원, 지도, 도표이(가) 표시된 사진&#10;&#10;자동 생성된 설명">
            <a:extLst>
              <a:ext uri="{FF2B5EF4-FFF2-40B4-BE49-F238E27FC236}">
                <a16:creationId xmlns:a16="http://schemas.microsoft.com/office/drawing/2014/main" id="{4141F28B-07B5-AB02-A154-B9F573D8F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825" y="1824050"/>
            <a:ext cx="3836120" cy="3209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2422;p31">
            <a:extLst>
              <a:ext uri="{FF2B5EF4-FFF2-40B4-BE49-F238E27FC236}">
                <a16:creationId xmlns:a16="http://schemas.microsoft.com/office/drawing/2014/main" id="{0748891B-165A-A6A1-2B5C-86DBD66BFBF0}"/>
              </a:ext>
            </a:extLst>
          </p:cNvPr>
          <p:cNvSpPr txBox="1"/>
          <p:nvPr/>
        </p:nvSpPr>
        <p:spPr>
          <a:xfrm>
            <a:off x="6212792" y="1944365"/>
            <a:ext cx="1692000" cy="3600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GA1571_Q: 146m</a:t>
            </a:r>
            <a:endParaRPr sz="17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2427;p31">
            <a:extLst>
              <a:ext uri="{FF2B5EF4-FFF2-40B4-BE49-F238E27FC236}">
                <a16:creationId xmlns:a16="http://schemas.microsoft.com/office/drawing/2014/main" id="{AA2F421B-EE9A-E15C-7A04-2564D655DAC9}"/>
              </a:ext>
            </a:extLst>
          </p:cNvPr>
          <p:cNvSpPr txBox="1"/>
          <p:nvPr/>
        </p:nvSpPr>
        <p:spPr>
          <a:xfrm>
            <a:off x="5036568" y="4038963"/>
            <a:ext cx="1764000" cy="3600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GA2401_D: 162m</a:t>
            </a:r>
            <a:endParaRPr sz="17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2435;p31">
            <a:extLst>
              <a:ext uri="{FF2B5EF4-FFF2-40B4-BE49-F238E27FC236}">
                <a16:creationId xmlns:a16="http://schemas.microsoft.com/office/drawing/2014/main" id="{B4A94EEC-1D44-AD77-007B-6E2E03021807}"/>
              </a:ext>
            </a:extLst>
          </p:cNvPr>
          <p:cNvSpPr txBox="1"/>
          <p:nvPr/>
        </p:nvSpPr>
        <p:spPr>
          <a:xfrm>
            <a:off x="8270344" y="4086992"/>
            <a:ext cx="1692000" cy="360000"/>
          </a:xfrm>
          <a:prstGeom prst="rect">
            <a:avLst/>
          </a:prstGeom>
          <a:solidFill>
            <a:srgbClr val="FFB8A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GG2001_S: 101m</a:t>
            </a:r>
            <a:endParaRPr sz="17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2437;p31">
            <a:extLst>
              <a:ext uri="{FF2B5EF4-FFF2-40B4-BE49-F238E27FC236}">
                <a16:creationId xmlns:a16="http://schemas.microsoft.com/office/drawing/2014/main" id="{37E82F78-D2B1-B41A-ED14-F6AD3397F5FA}"/>
              </a:ext>
            </a:extLst>
          </p:cNvPr>
          <p:cNvSpPr txBox="1"/>
          <p:nvPr/>
        </p:nvSpPr>
        <p:spPr>
          <a:xfrm>
            <a:off x="9913665" y="1947821"/>
            <a:ext cx="1769400" cy="360000"/>
          </a:xfrm>
          <a:prstGeom prst="rect">
            <a:avLst/>
          </a:prstGeom>
          <a:solidFill>
            <a:srgbClr val="FFB8A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GA5371_C: 195m</a:t>
            </a:r>
            <a:endParaRPr sz="17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66A1D6-633B-4022-B38E-A2D75248A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647" y="4738977"/>
            <a:ext cx="720000" cy="292500"/>
          </a:xfrm>
          <a:prstGeom prst="rect">
            <a:avLst/>
          </a:prstGeom>
        </p:spPr>
      </p:pic>
      <p:sp>
        <p:nvSpPr>
          <p:cNvPr id="11" name="Google Shape;2421;p31">
            <a:extLst>
              <a:ext uri="{FF2B5EF4-FFF2-40B4-BE49-F238E27FC236}">
                <a16:creationId xmlns:a16="http://schemas.microsoft.com/office/drawing/2014/main" id="{8444506D-6521-AF09-8BC9-EE800A811D2C}"/>
              </a:ext>
            </a:extLst>
          </p:cNvPr>
          <p:cNvSpPr txBox="1"/>
          <p:nvPr/>
        </p:nvSpPr>
        <p:spPr>
          <a:xfrm>
            <a:off x="5934317" y="4599477"/>
            <a:ext cx="2052000" cy="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Glasgow Hope St.</a:t>
            </a:r>
            <a:endParaRPr sz="1900" b="1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" name="Google Shape;2430;p31">
            <a:extLst>
              <a:ext uri="{FF2B5EF4-FFF2-40B4-BE49-F238E27FC236}">
                <a16:creationId xmlns:a16="http://schemas.microsoft.com/office/drawing/2014/main" id="{3F72C043-9F5A-BA10-B47C-A3C3FC07A6D9}"/>
              </a:ext>
            </a:extLst>
          </p:cNvPr>
          <p:cNvSpPr txBox="1"/>
          <p:nvPr/>
        </p:nvSpPr>
        <p:spPr>
          <a:xfrm>
            <a:off x="9778364" y="4595854"/>
            <a:ext cx="2052000" cy="4320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Glasgow High St.</a:t>
            </a:r>
            <a:endParaRPr sz="1900" b="1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" name="Google Shape;2428;p31">
            <a:extLst>
              <a:ext uri="{FF2B5EF4-FFF2-40B4-BE49-F238E27FC236}">
                <a16:creationId xmlns:a16="http://schemas.microsoft.com/office/drawing/2014/main" id="{F8D58B6A-63AD-68F2-75E8-94160C50432D}"/>
              </a:ext>
            </a:extLst>
          </p:cNvPr>
          <p:cNvSpPr txBox="1"/>
          <p:nvPr/>
        </p:nvSpPr>
        <p:spPr>
          <a:xfrm>
            <a:off x="5270568" y="3428999"/>
            <a:ext cx="648000" cy="360000"/>
          </a:xfrm>
          <a:prstGeom prst="rect">
            <a:avLst/>
          </a:prstGeom>
          <a:solidFill>
            <a:schemeClr val="dk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GLA4</a:t>
            </a:r>
            <a:endParaRPr sz="15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" name="Google Shape;2428;p31">
            <a:extLst>
              <a:ext uri="{FF2B5EF4-FFF2-40B4-BE49-F238E27FC236}">
                <a16:creationId xmlns:a16="http://schemas.microsoft.com/office/drawing/2014/main" id="{0E8ECF2D-BD7E-F4F2-940B-3C1191AFB6B5}"/>
              </a:ext>
            </a:extLst>
          </p:cNvPr>
          <p:cNvSpPr txBox="1"/>
          <p:nvPr/>
        </p:nvSpPr>
        <p:spPr>
          <a:xfrm>
            <a:off x="9103472" y="3175430"/>
            <a:ext cx="648000" cy="360000"/>
          </a:xfrm>
          <a:prstGeom prst="rect">
            <a:avLst/>
          </a:prstGeom>
          <a:solidFill>
            <a:schemeClr val="dk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GHSR</a:t>
            </a:r>
            <a:endParaRPr sz="15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3F718CE-678D-0185-DBA9-1007F42FF286}"/>
              </a:ext>
            </a:extLst>
          </p:cNvPr>
          <p:cNvSpPr/>
          <p:nvPr/>
        </p:nvSpPr>
        <p:spPr>
          <a:xfrm>
            <a:off x="5999018" y="3345034"/>
            <a:ext cx="213774" cy="2137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56B805D-C179-5468-2E0A-A813D70E8A82}"/>
              </a:ext>
            </a:extLst>
          </p:cNvPr>
          <p:cNvSpPr/>
          <p:nvPr/>
        </p:nvSpPr>
        <p:spPr>
          <a:xfrm>
            <a:off x="5997847" y="2376325"/>
            <a:ext cx="213774" cy="2137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A0CDA42-13F7-5C01-F770-CEE9D1BE83D3}"/>
              </a:ext>
            </a:extLst>
          </p:cNvPr>
          <p:cNvSpPr/>
          <p:nvPr/>
        </p:nvSpPr>
        <p:spPr>
          <a:xfrm>
            <a:off x="6971834" y="3873218"/>
            <a:ext cx="213774" cy="2137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8438209-366D-E16D-5282-CBD64D132905}"/>
              </a:ext>
            </a:extLst>
          </p:cNvPr>
          <p:cNvSpPr/>
          <p:nvPr/>
        </p:nvSpPr>
        <p:spPr>
          <a:xfrm>
            <a:off x="9805998" y="3345034"/>
            <a:ext cx="213774" cy="2137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D34F8A9-9D60-D68F-8B76-D45AC0087479}"/>
              </a:ext>
            </a:extLst>
          </p:cNvPr>
          <p:cNvSpPr/>
          <p:nvPr/>
        </p:nvSpPr>
        <p:spPr>
          <a:xfrm>
            <a:off x="10352753" y="2320861"/>
            <a:ext cx="213774" cy="2137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2291100-A35E-45F5-7D0D-CD4B9CA5E380}"/>
              </a:ext>
            </a:extLst>
          </p:cNvPr>
          <p:cNvSpPr/>
          <p:nvPr/>
        </p:nvSpPr>
        <p:spPr>
          <a:xfrm>
            <a:off x="9398876" y="3809828"/>
            <a:ext cx="213774" cy="2137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Google Shape;2425;p31">
            <a:extLst>
              <a:ext uri="{FF2B5EF4-FFF2-40B4-BE49-F238E27FC236}">
                <a16:creationId xmlns:a16="http://schemas.microsoft.com/office/drawing/2014/main" id="{1830BA91-0BB1-1B2C-5464-E1E4C23462FF}"/>
              </a:ext>
            </a:extLst>
          </p:cNvPr>
          <p:cNvCxnSpPr/>
          <p:nvPr/>
        </p:nvCxnSpPr>
        <p:spPr>
          <a:xfrm>
            <a:off x="6115146" y="2607426"/>
            <a:ext cx="9600" cy="709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" name="Google Shape;2426;p31">
            <a:extLst>
              <a:ext uri="{FF2B5EF4-FFF2-40B4-BE49-F238E27FC236}">
                <a16:creationId xmlns:a16="http://schemas.microsoft.com/office/drawing/2014/main" id="{E8D6228E-64B8-F0C5-E9E2-77D20D13B2BD}"/>
              </a:ext>
            </a:extLst>
          </p:cNvPr>
          <p:cNvCxnSpPr/>
          <p:nvPr/>
        </p:nvCxnSpPr>
        <p:spPr>
          <a:xfrm>
            <a:off x="6222389" y="3525215"/>
            <a:ext cx="706200" cy="39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" name="Google Shape;2431;p31">
            <a:extLst>
              <a:ext uri="{FF2B5EF4-FFF2-40B4-BE49-F238E27FC236}">
                <a16:creationId xmlns:a16="http://schemas.microsoft.com/office/drawing/2014/main" id="{27F9A6AC-6164-F8F9-7D24-13EEBFC6991B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9581344" y="3527502"/>
            <a:ext cx="255960" cy="31363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" name="Google Shape;2433;p31">
            <a:extLst>
              <a:ext uri="{FF2B5EF4-FFF2-40B4-BE49-F238E27FC236}">
                <a16:creationId xmlns:a16="http://schemas.microsoft.com/office/drawing/2014/main" id="{C76B4CDF-F17A-BF4E-396F-868776CA1BC7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9988466" y="2452302"/>
            <a:ext cx="477589" cy="92403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1B5656D9-91FF-D504-1EF4-203205EE6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224" y="4745146"/>
            <a:ext cx="720000" cy="292500"/>
          </a:xfrm>
          <a:prstGeom prst="rect">
            <a:avLst/>
          </a:prstGeom>
        </p:spPr>
      </p:pic>
      <p:pic>
        <p:nvPicPr>
          <p:cNvPr id="26" name="Picture 2" descr="North Arrow PNG Transparent Images - PNG All">
            <a:extLst>
              <a:ext uri="{FF2B5EF4-FFF2-40B4-BE49-F238E27FC236}">
                <a16:creationId xmlns:a16="http://schemas.microsoft.com/office/drawing/2014/main" id="{D9AB9200-FFF0-F847-926C-7CABCB00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494" y="4766501"/>
            <a:ext cx="166988" cy="2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rth Arrow PNG Transparent Images - PNG All">
            <a:extLst>
              <a:ext uri="{FF2B5EF4-FFF2-40B4-BE49-F238E27FC236}">
                <a16:creationId xmlns:a16="http://schemas.microsoft.com/office/drawing/2014/main" id="{702657F9-178D-9FF2-4DB3-9BFC3AB0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824" y="4779200"/>
            <a:ext cx="166988" cy="2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CA10BD1-8092-2CBE-1EF5-F30D878656E6}"/>
              </a:ext>
            </a:extLst>
          </p:cNvPr>
          <p:cNvSpPr txBox="1"/>
          <p:nvPr/>
        </p:nvSpPr>
        <p:spPr>
          <a:xfrm>
            <a:off x="4139647" y="1828662"/>
            <a:ext cx="440601" cy="47520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" altLang="ko-GB" sz="28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lang="en-GB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A3601B-E6C6-5255-974C-88CB6DFF1156}"/>
              </a:ext>
            </a:extLst>
          </p:cNvPr>
          <p:cNvSpPr txBox="1"/>
          <p:nvPr/>
        </p:nvSpPr>
        <p:spPr>
          <a:xfrm>
            <a:off x="7998426" y="1828662"/>
            <a:ext cx="440601" cy="47520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" altLang="ko-GB" sz="28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lang="en-GB" sz="2800" dirty="0"/>
          </a:p>
        </p:txBody>
      </p:sp>
      <p:pic>
        <p:nvPicPr>
          <p:cNvPr id="3" name="그림 2" descr="텍스트, 도표, 지도이(가) 표시된 사진&#10;&#10;자동 생성된 설명">
            <a:extLst>
              <a:ext uri="{FF2B5EF4-FFF2-40B4-BE49-F238E27FC236}">
                <a16:creationId xmlns:a16="http://schemas.microsoft.com/office/drawing/2014/main" id="{ABE899CD-4E4C-179F-5EC8-660C836B07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780" t="19850" r="23780" b="19850"/>
          <a:stretch/>
        </p:blipFill>
        <p:spPr>
          <a:xfrm>
            <a:off x="4132844" y="-1722441"/>
            <a:ext cx="1352944" cy="1152787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FDD260-DF28-1F90-E27C-AE9D557C99A5}"/>
              </a:ext>
            </a:extLst>
          </p:cNvPr>
          <p:cNvCxnSpPr>
            <a:cxnSpLocks/>
          </p:cNvCxnSpPr>
          <p:nvPr/>
        </p:nvCxnSpPr>
        <p:spPr>
          <a:xfrm flipH="1">
            <a:off x="4742180" y="-1584960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353DF6-4FC7-9295-CB93-A19AE143777B}"/>
              </a:ext>
            </a:extLst>
          </p:cNvPr>
          <p:cNvSpPr txBox="1"/>
          <p:nvPr/>
        </p:nvSpPr>
        <p:spPr>
          <a:xfrm>
            <a:off x="5135947" y="-1702083"/>
            <a:ext cx="1943583" cy="25436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tamaran" panose="020B0600000101010101" charset="0"/>
                <a:cs typeface="Catamaran" panose="020B0600000101010101" charset="0"/>
              </a:rPr>
              <a:t>Glasgow City boundary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13BC5E-1E87-3A6B-70ED-9C7831654E14}"/>
              </a:ext>
            </a:extLst>
          </p:cNvPr>
          <p:cNvSpPr txBox="1"/>
          <p:nvPr/>
        </p:nvSpPr>
        <p:spPr>
          <a:xfrm>
            <a:off x="8946307" y="-1722441"/>
            <a:ext cx="440601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" altLang="ko-GB" sz="28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lang="en-GB" sz="2800" dirty="0"/>
          </a:p>
        </p:txBody>
      </p:sp>
      <p:sp>
        <p:nvSpPr>
          <p:cNvPr id="30" name="Google Shape;2428;p31">
            <a:extLst>
              <a:ext uri="{FF2B5EF4-FFF2-40B4-BE49-F238E27FC236}">
                <a16:creationId xmlns:a16="http://schemas.microsoft.com/office/drawing/2014/main" id="{3E3FB9B2-3F49-2CDA-F413-B7C8517C4962}"/>
              </a:ext>
            </a:extLst>
          </p:cNvPr>
          <p:cNvSpPr txBox="1"/>
          <p:nvPr/>
        </p:nvSpPr>
        <p:spPr>
          <a:xfrm>
            <a:off x="6154905" y="1132738"/>
            <a:ext cx="648000" cy="360000"/>
          </a:xfrm>
          <a:prstGeom prst="rect">
            <a:avLst/>
          </a:prstGeom>
          <a:solidFill>
            <a:schemeClr val="dk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GLA4</a:t>
            </a:r>
            <a:endParaRPr sz="15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3C45DC1-CDF9-F3BB-6062-EF84C5477426}"/>
              </a:ext>
            </a:extLst>
          </p:cNvPr>
          <p:cNvSpPr/>
          <p:nvPr/>
        </p:nvSpPr>
        <p:spPr>
          <a:xfrm>
            <a:off x="6632956" y="928826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1A953B5-58CB-8A4D-E9EC-7F9A68F9D6B1}"/>
              </a:ext>
            </a:extLst>
          </p:cNvPr>
          <p:cNvSpPr/>
          <p:nvPr/>
        </p:nvSpPr>
        <p:spPr>
          <a:xfrm>
            <a:off x="8378746" y="481637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Google Shape;2428;p31">
            <a:extLst>
              <a:ext uri="{FF2B5EF4-FFF2-40B4-BE49-F238E27FC236}">
                <a16:creationId xmlns:a16="http://schemas.microsoft.com/office/drawing/2014/main" id="{24599459-3F9E-D6E8-53FD-E0A7A2E854FC}"/>
              </a:ext>
            </a:extLst>
          </p:cNvPr>
          <p:cNvSpPr txBox="1"/>
          <p:nvPr/>
        </p:nvSpPr>
        <p:spPr>
          <a:xfrm>
            <a:off x="8015468" y="99713"/>
            <a:ext cx="648000" cy="360000"/>
          </a:xfrm>
          <a:prstGeom prst="rect">
            <a:avLst/>
          </a:prstGeom>
          <a:solidFill>
            <a:schemeClr val="dk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GHSR</a:t>
            </a:r>
            <a:endParaRPr sz="15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40" name="Picture 2" descr="North Arrow PNG Transparent Images - PNG All">
            <a:extLst>
              <a:ext uri="{FF2B5EF4-FFF2-40B4-BE49-F238E27FC236}">
                <a16:creationId xmlns:a16="http://schemas.microsoft.com/office/drawing/2014/main" id="{B60B1BB2-F628-AEDC-2300-9F03C4C7A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69" y="1574086"/>
            <a:ext cx="166988" cy="2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258E51-E77A-E9E1-9C67-1CC7C889F26A}"/>
              </a:ext>
            </a:extLst>
          </p:cNvPr>
          <p:cNvSpPr txBox="1"/>
          <p:nvPr/>
        </p:nvSpPr>
        <p:spPr>
          <a:xfrm>
            <a:off x="6149569" y="-895386"/>
            <a:ext cx="23360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chemeClr val="bg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Glasgow </a:t>
            </a:r>
            <a:br>
              <a:rPr lang="en" sz="2000" b="1" dirty="0">
                <a:solidFill>
                  <a:schemeClr val="bg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2000" b="1" dirty="0">
                <a:solidFill>
                  <a:schemeClr val="bg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Low Emission </a:t>
            </a:r>
          </a:p>
          <a:p>
            <a:r>
              <a:rPr lang="en" sz="2000" b="1" dirty="0">
                <a:solidFill>
                  <a:schemeClr val="bg1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Zone</a:t>
            </a:r>
            <a:endParaRPr lang="en-GB" sz="2000" b="1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0530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43366"/>
      </a:dk1>
      <a:lt1>
        <a:srgbClr val="2A2A2A"/>
      </a:lt1>
      <a:dk2>
        <a:srgbClr val="F0F5F5"/>
      </a:dk2>
      <a:lt2>
        <a:srgbClr val="FFFFFF"/>
      </a:lt2>
      <a:accent1>
        <a:srgbClr val="143366"/>
      </a:accent1>
      <a:accent2>
        <a:srgbClr val="FFFFFF"/>
      </a:accent2>
      <a:accent3>
        <a:srgbClr val="0558AC"/>
      </a:accent3>
      <a:accent4>
        <a:srgbClr val="01DBF3"/>
      </a:accent4>
      <a:accent5>
        <a:srgbClr val="FFFFFF"/>
      </a:accent5>
      <a:accent6>
        <a:srgbClr val="FFFFFF"/>
      </a:accent6>
      <a:hlink>
        <a:srgbClr val="1433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78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Catamaran</vt:lpstr>
      <vt:lpstr>Aldrich</vt:lpstr>
      <vt:lpstr>Arial</vt:lpstr>
      <vt:lpstr>Ubuntu Condensed</vt:lpstr>
      <vt:lpstr>Homemade Apple</vt:lpstr>
      <vt:lpstr>Abril Fatface</vt:lpstr>
      <vt:lpstr>Poppins</vt:lpstr>
      <vt:lpstr>Griffy</vt:lpstr>
      <vt:lpstr>Calibri</vt:lpstr>
      <vt:lpstr>SlidesMania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Counts Mar-Aug 2023</dc:title>
  <cp:lastModifiedBy>Hyesop Shin</cp:lastModifiedBy>
  <cp:revision>7</cp:revision>
  <dcterms:modified xsi:type="dcterms:W3CDTF">2024-02-13T14:33:36Z</dcterms:modified>
</cp:coreProperties>
</file>